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8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first text box.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334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/>
              <a:t>This is </a:t>
            </a:r>
            <a:r>
              <a:rPr lang="en-US" dirty="0"/>
              <a:t>the second paragraph.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13</cp:revision>
  <dcterms:created xsi:type="dcterms:W3CDTF">2024-04-01T05:30:05Z</dcterms:created>
  <dcterms:modified xsi:type="dcterms:W3CDTF">2024-04-15T06:49:27Z</dcterms:modified>
</cp:coreProperties>
</file>