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This is the first text box.</a:t>
            </a:r>
            <a:endParaRPr lang="ru-RU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334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second text box.</a:t>
            </a:r>
          </a:p>
          <a:p>
            <a:r>
              <a:rPr lang="en-US" dirty="0"/>
              <a:t>This is the second paragraph.</a:t>
            </a:r>
            <a:endParaRPr lang="en-US" i="1" dirty="0"/>
          </a:p>
          <a:p>
            <a:pPr algn="l">
              <a:defRPr i="1" smtClean="0"/>
            </a:pPr>
            <a:r>
              <a:rPr dirty="0"/>
              <a:t>This is the third paragraph.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i="1" smtClean="0"/>
            </a:pPr>
            <a:r>
              <a:rPr lang="en-US" i="0" dirty="0"/>
              <a:t>This the last paragraph.</a:t>
            </a:r>
          </a:p>
        </p:txBody>
      </p:sp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14</cp:revision>
  <dcterms:created xsi:type="dcterms:W3CDTF">2024-04-01T05:30:05Z</dcterms:created>
  <dcterms:modified xsi:type="dcterms:W3CDTF">2024-04-15T06:57:46Z</dcterms:modified>
</cp:coreProperties>
</file>