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11371"/>
              </p:ext>
            </p:extLst>
          </p:nvPr>
        </p:nvGraphicFramePr>
        <p:xfrm>
          <a:off x="321699" y="320420"/>
          <a:ext cx="39345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791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2481635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487036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487038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  <a:endParaRPr lang="ru-R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The first paragraph.</a:t>
                      </a:r>
                    </a:p>
                    <a:p>
                      <a:r>
                        <a:rPr lang="en-US" sz="1800" b="0" dirty="0"/>
                        <a:t>The</a:t>
                      </a:r>
                      <a:r>
                        <a:rPr lang="ru-RU" sz="1800" b="0" dirty="0"/>
                        <a:t> </a:t>
                      </a:r>
                      <a:r>
                        <a:rPr lang="en-US" sz="1800" b="0" dirty="0"/>
                        <a:t>second paragraph.</a:t>
                      </a:r>
                    </a:p>
                    <a:p>
                      <a:r>
                        <a:rPr lang="en-US" sz="1800" b="0" dirty="0"/>
                        <a:t>Normal font, </a:t>
                      </a:r>
                      <a:r>
                        <a:rPr lang="en-US" sz="1800" b="1" dirty="0"/>
                        <a:t>bold font.</a:t>
                      </a:r>
                      <a:endParaRPr lang="ru-R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1"/>
  <p:tag name="AS_OS" val="Microsoft Windows NT 10.0.17763.0"/>
  <p:tag name="AS_RELEASE_DATE" val="2024.06.14"/>
  <p:tag name="AS_TITLE" val="Aspose.Slides for .NET6"/>
  <p:tag name="AS_VERSION" val="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Office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18</cp:revision>
  <dcterms:created xsi:type="dcterms:W3CDTF">2024-05-24T10:14:17Z</dcterms:created>
  <dcterms:modified xsi:type="dcterms:W3CDTF">2024-07-15T05:26:40Z</dcterms:modified>
</cp:coreProperties>
</file>