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first text box.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2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This is the second paragraph.</a:t>
            </a:r>
          </a:p>
          <a:p>
            <a:pPr algn="r"/>
            <a:r>
              <a:rPr lang="en-US" i="1" dirty="0"/>
              <a:t>This is the third paragraph.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11</cp:revision>
  <dcterms:created xsi:type="dcterms:W3CDTF">2024-04-01T05:30:05Z</dcterms:created>
  <dcterms:modified xsi:type="dcterms:W3CDTF">2024-04-15T07:02:49Z</dcterms:modified>
</cp:coreProperties>
</file>