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58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42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8956-C73E-6C4F-7AA7-FAA99277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289EB-D0DD-A2E4-2936-C6C420C4C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6A828-0A9E-2F13-6E47-90CE69D7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D2F2-6C5F-35AD-3596-F619A2B7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0168-5094-6550-53D0-4DF0E5A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6897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06139-6759-5144-5EB1-50E0484E9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F161-8CCB-9548-CA82-D32A72401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41C1-C74C-31E7-911C-C768F36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0DF7-BC2A-B760-0FD6-797C418E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3B80-BF89-D39F-D0ED-CC7403B8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442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65F7-9260-050D-FEA7-B31982A0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92BE-C510-70DA-F584-38202A68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482B-0025-8D06-76DE-4E7B1149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314C-77FE-0B2F-1288-FDCF5BB8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2C668-9DF8-7226-471A-6F9A5F6D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1155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115F-7432-9AD0-A78D-F8EA4C95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A2FC-8846-136B-65A8-8C1A794B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20765-0B9E-1F0E-417E-AE37AE8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7E8B-3CEE-DF43-5F75-E25E597D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75D3-328D-B48A-8408-C1D960CE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9819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BF84-7BF3-D1CF-D40C-F8028032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62A7-90FC-FF50-472D-65B070A71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C5333-08A9-48C3-2CDE-5D7087462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D1473-4621-D84E-99EA-4538A66D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869F-A510-F2AE-A05C-088FE17E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5AF6-FEA1-6BDB-5B2B-2428E53F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381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4548-D52D-28C8-27F4-EE17389E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015D-D9BB-4D94-1551-E720C860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188CF-1D5B-6D0D-6156-2845E8CDE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AFB77-50D0-B58F-93D7-F3FE662B2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A06FC-1AFF-EF52-4EE6-3C30C8789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6A84B-F4C2-B55E-6E6C-50E6DC09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BA136-8E42-4AC8-6CF5-A5E7B568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4D65E-77C4-6829-9C00-8927F1BE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253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6F6-467D-96E4-E984-EA3933D8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A8570-B98B-A619-4D47-D8483E29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03430-8FF1-92AA-369E-C055BF19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E0018-C7BE-E913-3AC5-54FAADA1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9580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829E4-01F5-4132-4120-E4DFDEDF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9467C-F600-EA76-79AC-DA71349F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7DF5-505C-2A7B-1518-914C7E56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0409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40C2-1CB0-4A2D-19B7-596C2913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E364-8CE2-B3B5-9ECF-EF922267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B833D-621D-F213-8D06-8763E7567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793B6-58F8-26DC-371F-820A5899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36026-B690-F225-D046-C5520830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E2F8-0EFD-8448-4A8D-0F7DBC2B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555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5C74-6BDA-FF0A-1F92-FE5B4900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4A6D7-C41D-7D29-5AFD-D71326B51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E269A-1746-CD0D-10BA-A685081EE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5C739-A564-F31D-6EF8-A9485843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72B6D-5608-D151-3FA6-FFD8ABD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9297-AD1F-5BA3-175F-06E9D56D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130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A6AE0-4E05-6469-5C4D-E61CA3A9A783}"/>
              </a:ext>
            </a:extLst>
          </p:cNvPr>
          <p:cNvSpPr txBox="1"/>
          <p:nvPr userDrawn="1"/>
        </p:nvSpPr>
        <p:spPr>
          <a:xfrm>
            <a:off x="482960" y="470076"/>
            <a:ext cx="246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This is the first text box.</a:t>
            </a:r>
            <a:endParaRPr lang="ru-RU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15F07-277B-3BA8-5279-EDC49B2EB2E4}"/>
              </a:ext>
            </a:extLst>
          </p:cNvPr>
          <p:cNvSpPr txBox="1"/>
          <p:nvPr userDrawn="1"/>
        </p:nvSpPr>
        <p:spPr>
          <a:xfrm>
            <a:off x="482960" y="1541540"/>
            <a:ext cx="3342066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the second text box.</a:t>
            </a:r>
          </a:p>
          <a:p>
            <a:r>
              <a:rPr lang="en-US" dirty="0"/>
              <a:t>This is the second paragraph.</a:t>
            </a:r>
            <a:endParaRPr lang="en-US" i="1" dirty="0"/>
          </a:p>
          <a:p>
            <a:pPr algn="r">
              <a:defRPr i="1" smtClean="0"/>
            </a:pPr>
            <a:r>
              <a:rPr dirty="0"/>
              <a:t>This is the third paragraph.</a:t>
            </a:r>
          </a:p>
        </p:txBody>
      </p:sp>
    </p:spTree>
    <p:extLst>
      <p:ext uri="{BB962C8B-B14F-4D97-AF65-F5344CB8AC3E}">
        <p14:creationId xmlns:p14="http://schemas.microsoft.com/office/powerpoint/2010/main" val="39633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25131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3.14"/>
  <p:tag name="AS_TITLE" val="Aspose.Slides for .NET Standard 2.0"/>
  <p:tag name="AS_VERSION" val="2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13</cp:revision>
  <dcterms:created xsi:type="dcterms:W3CDTF">2024-04-01T05:30:05Z</dcterms:created>
  <dcterms:modified xsi:type="dcterms:W3CDTF">2024-04-15T07:05:14Z</dcterms:modified>
</cp:coreProperties>
</file>