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first text box.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44160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 dirty="0"/>
              <a:t>The second paragraph.</a:t>
            </a:r>
          </a:p>
          <a:p>
            <a:r>
              <a:rPr lang="en-US" dirty="0"/>
              <a:t>The third paragraph</a:t>
            </a:r>
            <a:r>
              <a:rPr lang="en-US" dirty="0">
                <a:solidFill>
                  <a:srgbClr val="FF0000"/>
                </a:solidFill>
              </a:rPr>
              <a:t>, the second text portion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16.04.2024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17</cp:revision>
  <dcterms:created xsi:type="dcterms:W3CDTF">2024-04-01T05:30:05Z</dcterms:created>
  <dcterms:modified xsi:type="dcterms:W3CDTF">2024-04-16T10:08:20Z</dcterms:modified>
</cp:coreProperties>
</file>