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8661" autoAdjust="0"/>
    <p:restoredTop sz="94660"/>
  </p:normalViewPr>
  <p:slideViewPr>
    <p:cSldViewPr snapToGrid="0">
      <p:cViewPr varScale="1">
        <p:scale>
          <a:sx n="99" d="100"/>
          <a:sy n="99" d="100"/>
        </p:scale>
        <p:origin x="8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9A6AE0-4E05-6469-5C4D-E61CA3A9A783}"/>
              </a:ext>
            </a:extLst>
          </p:cNvPr>
          <p:cNvSpPr txBox="1"/>
          <p:nvPr userDrawn="1"/>
        </p:nvSpPr>
        <p:spPr>
          <a:xfrm>
            <a:off x="482960" y="470076"/>
            <a:ext cx="2462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This is the first text box.</a:t>
            </a:r>
            <a:endParaRPr lang="ru-R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E15F07-277B-3BA8-5279-EDC49B2EB2E4}"/>
              </a:ext>
            </a:extLst>
          </p:cNvPr>
          <p:cNvSpPr txBox="1"/>
          <p:nvPr userDrawn="1"/>
        </p:nvSpPr>
        <p:spPr>
          <a:xfrm>
            <a:off x="482960" y="1541540"/>
            <a:ext cx="45284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This is the second text box.</a:t>
            </a:r>
          </a:p>
          <a:p>
            <a:r>
              <a:rPr lang="en-US"/>
              <a:t>This is </a:t>
            </a:r>
            <a:r>
              <a:rPr lang="en-US" dirty="0"/>
              <a:t>the second paragraph.</a:t>
            </a:r>
          </a:p>
          <a:p>
            <a:r>
              <a:rPr lang="en-US" dirty="0"/>
              <a:t>The first text portion, </a:t>
            </a:r>
            <a:r>
              <a:rPr lang="en-US" i="1" dirty="0">
                <a:solidFill>
                  <a:srgbClr val="FF0000"/>
                </a:solidFill>
              </a:rPr>
              <a:t>the second text portion.</a:t>
            </a:r>
            <a:endParaRPr lang="ru-RU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7421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8956-C73E-6C4F-7AA7-FAA99277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289EB-D0DD-A2E4-2936-C6C420C4C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6A828-0A9E-2F13-6E47-90CE69D716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FD2F2-6C5F-35AD-3596-F619A2B7A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70168-5094-6550-53D0-4DF0E5AD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68977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06139-6759-5144-5EB1-50E0484E9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BF161-8CCB-9548-CA82-D32A72401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141C1-C74C-31E7-911C-C768F361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90DF7-BC2A-B760-0FD6-797C418E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43B80-BF89-D39F-D0ED-CC7403B8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44428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465F7-9260-050D-FEA7-B31982A0D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192BE-C510-70DA-F584-38202A68B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1482B-0025-8D06-76DE-4E7B114908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E314C-77FE-0B2F-1288-FDCF5BB8A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2C668-9DF8-7226-471A-6F9A5F6D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11557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115F-7432-9AD0-A78D-F8EA4C958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4A2FC-8846-136B-65A8-8C1A794B8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20765-0B9E-1F0E-417E-AE37AE8A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47E8B-3CEE-DF43-5F75-E25E597D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D75D3-328D-B48A-8408-C1D960CE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19819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BF84-7BF3-D1CF-D40C-F8028032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62A7-90FC-FF50-472D-65B070A71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C5333-08A9-48C3-2CDE-5D7087462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D1473-4621-D84E-99EA-4538A66DFD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B869F-A510-F2AE-A05C-088FE17E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45AF6-FEA1-6BDB-5B2B-2428E53F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23815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4548-D52D-28C8-27F4-EE17389EA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9015D-D9BB-4D94-1551-E720C8605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188CF-1D5B-6D0D-6156-2845E8CDE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2AFB77-50D0-B58F-93D7-F3FE662B2E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A06FC-1AFF-EF52-4EE6-3C30C8789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76A84B-F4C2-B55E-6E6C-50E6DC0998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BA136-8E42-4AC8-6CF5-A5E7B568E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4D65E-77C4-6829-9C00-8927F1BEF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2534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326F6-467D-96E4-E984-EA3933D8C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7A8570-B98B-A619-4D47-D8483E2948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03430-8FF1-92AA-369E-C055BF196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E0018-C7BE-E913-3AC5-54FAADA1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95807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829E4-01F5-4132-4120-E4DFDEDF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79467C-F600-EA76-79AC-DA71349F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A7DF5-505C-2A7B-1518-914C7E56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04098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C40C2-1CB0-4A2D-19B7-596C29137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6E364-8CE2-B3B5-9ECF-EF922267A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B833D-621D-F213-8D06-8763E7567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793B6-58F8-26DC-371F-820A58994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36026-B690-F225-D046-C5520830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BE2F8-0EFD-8448-4A8D-0F7DBC2B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25551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5C74-6BDA-FF0A-1F92-FE5B4900B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4A6D7-C41D-7D29-5AFD-D71326B51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E269A-1746-CD0D-10BA-A685081EE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5C739-A564-F31D-6EF8-A94858435F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15.04.2024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72B6D-5608-D151-3FA6-FFD8ABDD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69297-AD1F-5BA3-175F-06E9D56D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91303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3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725131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3.1.32"/>
  <p:tag name="AS_OS" val="Microsoft Windows NT 6.2.9200.0"/>
  <p:tag name="AS_RELEASE_DATE" val="2024.03.14"/>
  <p:tag name="AS_TITLE" val="Aspose.Slides for .NET Standard 2.0"/>
  <p:tag name="AS_VERSION" val="24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16</cp:revision>
  <dcterms:created xsi:type="dcterms:W3CDTF">2024-04-01T05:30:05Z</dcterms:created>
  <dcterms:modified xsi:type="dcterms:W3CDTF">2024-04-15T06:44:55Z</dcterms:modified>
</cp:coreProperties>
</file>