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rgbClr val="D34817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74AF-45CA-89B9-F44537D3A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rgbClr val="9B2D1F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74AF-45CA-89B9-F44537D3AC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rgbClr val="A28E6A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F598-4BAB-95D8-EDC2D7FE3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028175"/>
        <c:axId val="2073318015"/>
      </c:barChart>
      <c:catAx>
        <c:axId val="207502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 val="100"/>
        <c:noMultiLvlLbl val="0"/>
      </c:catAx>
      <c:valAx>
        <c:axId val="207331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343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283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565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01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798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74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02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636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63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362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86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171950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 dirty="0"/>
              <a:t>Our SALES</a:t>
            </a:r>
            <a:endParaRPr lang="ru-RU" sz="2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46280"/>
              </p:ext>
            </p:extLst>
          </p:nvPr>
        </p:nvGraphicFramePr>
        <p:xfrm>
          <a:off x="495017" y="803728"/>
          <a:ext cx="5030020" cy="31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1348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Rockwell Condensed" panose="02060603050405020104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Rockwell" panose="02060603020205020403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44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Rockwell</vt:lpstr>
      <vt:lpstr>Rockwell Condensed</vt:lpstr>
      <vt:lpstr>Wingdings</vt:lpstr>
      <vt:lpstr>Wood Type</vt:lpstr>
      <vt:lpstr>Our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9</cp:revision>
  <dcterms:created xsi:type="dcterms:W3CDTF">2024-03-06T05:43:18Z</dcterms:created>
  <dcterms:modified xsi:type="dcterms:W3CDTF">2024-05-16T12:41:18Z</dcterms:modified>
</cp:coreProperties>
</file>