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custDataLst>
    <p:tags r:id="rId3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8583" autoAdjust="0"/>
    <p:restoredTop sz="94660"/>
  </p:normalViewPr>
  <p:slideViewPr>
    <p:cSldViewPr snapToGrid="0">
      <p:cViewPr varScale="1">
        <p:scale>
          <a:sx n="99" d="100"/>
          <a:sy n="99" d="100"/>
        </p:scale>
        <p:origin x="8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57421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08956-C73E-6C4F-7AA7-FAA99277B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A289EB-D0DD-A2E4-2936-C6C420C4CB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6A828-0A9E-2F13-6E47-90CE69D7168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EEB316-38BF-4E8F-9FE9-E4C90A259C5B}" type="datetimeFigureOut">
              <a:rPr lang="ru-RU" smtClean="0"/>
              <a:t>09.04.2024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FD2F2-6C5F-35AD-3596-F619A2B7A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570168-5094-6550-53D0-4DF0E5ADE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6A8416-4E67-4BD3-8753-2F24452719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6689775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B06139-6759-5144-5EB1-50E0484E98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0BF161-8CCB-9548-CA82-D32A724010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F141C1-C74C-31E7-911C-C768F36190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EEB316-38BF-4E8F-9FE9-E4C90A259C5B}" type="datetimeFigureOut">
              <a:rPr lang="ru-RU" smtClean="0"/>
              <a:t>09.04.2024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90DF7-BC2A-B760-0FD6-797C418E3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43B80-BF89-D39F-D0ED-CC7403B8B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6A8416-4E67-4BD3-8753-2F24452719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844428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465F7-9260-050D-FEA7-B31982A0D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192BE-C510-70DA-F584-38202A68B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51482B-0025-8D06-76DE-4E7B114908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EEB316-38BF-4E8F-9FE9-E4C90A259C5B}" type="datetimeFigureOut">
              <a:rPr lang="ru-RU" smtClean="0"/>
              <a:t>09.04.2024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E314C-77FE-0B2F-1288-FDCF5BB8A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2C668-9DF8-7226-471A-6F9A5F6D3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6A8416-4E67-4BD3-8753-2F24452719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5115577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4115F-7432-9AD0-A78D-F8EA4C958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B4A2FC-8846-136B-65A8-8C1A794B8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20765-0B9E-1F0E-417E-AE37AE8A98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EEB316-38BF-4E8F-9FE9-E4C90A259C5B}" type="datetimeFigureOut">
              <a:rPr lang="ru-RU" smtClean="0"/>
              <a:t>09.04.2024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47E8B-3CEE-DF43-5F75-E25E597DA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ED75D3-328D-B48A-8408-C1D960CE7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6A8416-4E67-4BD3-8753-2F24452719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4198199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1BF84-7BF3-D1CF-D40C-F80280321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C62A7-90FC-FF50-472D-65B070A710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4C5333-08A9-48C3-2CDE-5D70874622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CD1473-4621-D84E-99EA-4538A66DFD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EEB316-38BF-4E8F-9FE9-E4C90A259C5B}" type="datetimeFigureOut">
              <a:rPr lang="ru-RU" smtClean="0"/>
              <a:t>09.04.2024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3B869F-A510-F2AE-A05C-088FE17E6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45AF6-FEA1-6BDB-5B2B-2428E53FB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6A8416-4E67-4BD3-8753-2F24452719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723815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34548-D52D-28C8-27F4-EE17389EA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69015D-D9BB-4D94-1551-E720C86056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2188CF-1D5B-6D0D-6156-2845E8CDE9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2AFB77-50D0-B58F-93D7-F3FE662B2E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1A06FC-1AFF-EF52-4EE6-3C30C87897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76A84B-F4C2-B55E-6E6C-50E6DC0998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EEB316-38BF-4E8F-9FE9-E4C90A259C5B}" type="datetimeFigureOut">
              <a:rPr lang="ru-RU" smtClean="0"/>
              <a:t>09.04.2024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2BA136-8E42-4AC8-6CF5-A5E7B568E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04D65E-77C4-6829-9C00-8927F1BEF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6A8416-4E67-4BD3-8753-2F24452719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525342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326F6-467D-96E4-E984-EA3933D8C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7A8570-B98B-A619-4D47-D8483E2948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EEB316-38BF-4E8F-9FE9-E4C90A259C5B}" type="datetimeFigureOut">
              <a:rPr lang="ru-RU" smtClean="0"/>
              <a:t>09.04.2024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403430-8FF1-92AA-369E-C055BF196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BE0018-C7BE-E913-3AC5-54FAADA1E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6A8416-4E67-4BD3-8753-2F24452719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095807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4829E4-01F5-4132-4120-E4DFDEDFEC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EEB316-38BF-4E8F-9FE9-E4C90A259C5B}" type="datetimeFigureOut">
              <a:rPr lang="ru-RU" smtClean="0"/>
              <a:t>09.04.2024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79467C-F600-EA76-79AC-DA71349F8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EA7DF5-505C-2A7B-1518-914C7E56F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6A8416-4E67-4BD3-8753-2F24452719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9040983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C40C2-1CB0-4A2D-19B7-596C29137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6E364-8CE2-B3B5-9ECF-EF922267A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8B833D-621D-F213-8D06-8763E75674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8793B6-58F8-26DC-371F-820A589942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EEB316-38BF-4E8F-9FE9-E4C90A259C5B}" type="datetimeFigureOut">
              <a:rPr lang="ru-RU" smtClean="0"/>
              <a:t>09.04.2024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636026-B690-F225-D046-C5520830D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6BE2F8-0EFD-8448-4A8D-0F7DBC2B8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6A8416-4E67-4BD3-8753-2F24452719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0255515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B5C74-6BDA-FF0A-1F92-FE5B4900B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C4A6D7-C41D-7D29-5AFD-D71326B51E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9E269A-1746-CD0D-10BA-A685081EE1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95C739-A564-F31D-6EF8-A94858435F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EEB316-38BF-4E8F-9FE9-E4C90A259C5B}" type="datetimeFigureOut">
              <a:rPr lang="ru-RU" smtClean="0"/>
              <a:t>09.04.2024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772B6D-5608-D151-3FA6-FFD8ABDD0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669297-AD1F-5BA3-175F-06E9D56D1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6A8416-4E67-4BD3-8753-2F24452719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391303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E9A6AE0-4E05-6469-5C4D-E61CA3A9A783}"/>
              </a:ext>
            </a:extLst>
          </p:cNvPr>
          <p:cNvSpPr txBox="1"/>
          <p:nvPr userDrawn="1"/>
        </p:nvSpPr>
        <p:spPr>
          <a:xfrm>
            <a:off x="482960" y="470076"/>
            <a:ext cx="2462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This is the first text box.</a:t>
            </a:r>
            <a:endParaRPr lang="ru-RU" b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E15F07-277B-3BA8-5279-EDC49B2EB2E4}"/>
              </a:ext>
            </a:extLst>
          </p:cNvPr>
          <p:cNvSpPr txBox="1"/>
          <p:nvPr userDrawn="1"/>
        </p:nvSpPr>
        <p:spPr>
          <a:xfrm>
            <a:off x="482960" y="1541540"/>
            <a:ext cx="33420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This is the second text box.</a:t>
            </a:r>
          </a:p>
          <a:p>
            <a:r>
              <a:rPr lang="en-US" dirty="0"/>
              <a:t>This in the second paragraph.</a:t>
            </a:r>
            <a:endParaRPr lang="en-US" i="1" dirty="0"/>
          </a:p>
          <a:p>
            <a:pPr algn="l">
              <a:defRPr i="1" smtClean="0"/>
            </a:pPr>
            <a:r>
              <a:rPr dirty="0"/>
              <a:t>This is the third paragraph.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i="1" smtClean="0"/>
            </a:pPr>
            <a:r>
              <a:rPr lang="en-US" i="0" dirty="0"/>
              <a:t>This the last paragraph.</a:t>
            </a:r>
          </a:p>
        </p:txBody>
      </p:sp>
    </p:spTree>
    <p:extLst>
      <p:ext uri="{BB962C8B-B14F-4D97-AF65-F5344CB8AC3E}">
        <p14:creationId xmlns:p14="http://schemas.microsoft.com/office/powerpoint/2010/main" val="396335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7251313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3.1.32"/>
  <p:tag name="AS_OS" val="Microsoft Windows NT 6.2.9200.0"/>
  <p:tag name="AS_RELEASE_DATE" val="2024.03.14"/>
  <p:tag name="AS_TITLE" val="Aspose.Slides for .NET Standard 2.0"/>
  <p:tag name="AS_VERSION" val="24.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Calibri Light" panose="020F0302020204030204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Calibri" panose="020F0502020204030204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Andrey Potapov</dc:creator>
  <cp:lastModifiedBy>Andrey Potapov</cp:lastModifiedBy>
  <cp:revision>13</cp:revision>
  <dcterms:created xsi:type="dcterms:W3CDTF">2024-04-01T05:30:05Z</dcterms:created>
  <dcterms:modified xsi:type="dcterms:W3CDTF">2024-04-09T06:34:13Z</dcterms:modified>
</cp:coreProperties>
</file>