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3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21C4-B969-A4D6-72CB-E2142D56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408D-1BF2-C0F7-E303-1E0D6C5BF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D0315-0FCF-A26B-692E-0B46B3FC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78C9-CCC8-9B66-B0B2-E8CC2FB3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6875-CBE8-8450-A761-DEDA4074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24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A73E-5B77-137F-D202-AA0AFA99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AB6BD-B6FA-5A9D-6A62-1E3408BF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492E-1416-32E4-9277-1827DD39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A46F-6D92-4B70-37BD-303B135B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D063-58CA-F922-B129-4990DCDC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93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70F2A-5BC8-7F8C-1FF9-DE5EF28A0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6A1E4-BE81-6192-F57E-7D3E81D04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984B-8326-8D4F-56E6-72BE271F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B022-4AF0-A25B-5300-122597E6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9AB0-6B77-55C1-D41A-1EC83DCF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6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D2D4-3D7B-1BF2-CBC2-9DC22FB4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73A6-964F-F8F1-0A5E-CD93D304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DCC3-9CBF-F2C5-5B65-885C5B0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5D3D-07FE-5850-2F70-8835ABA4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0BE9-3B19-05EB-F4F6-6F882C72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4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D98D-DDA6-333A-1108-1865D0D5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F525-A5CE-49E7-1E40-879E1C711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848F-0B5D-E938-C9DC-69E171B6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0B9C-6D99-341D-7782-7176675C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BCA7-13F7-FA21-16F8-DE250D33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75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705A-1DB1-4649-F067-28FF5400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449C-589A-F3D3-2FCD-796456434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A2C34-F825-29CC-7455-82F053F2A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7793-CC63-F2D3-A995-85946D65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6D45C-8BD0-D44B-C248-B63184DA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48E15-34EC-8F28-062A-B2344EC9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5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B440-B411-4682-1601-A913B128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BD042-A755-098B-621A-68008440E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36036-B507-FCD0-238C-71F87445E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5E4E6-FF3E-6B18-5996-493D04A84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3F527-5436-6605-AEA2-D04D427F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B9C1C-D1AF-6F50-FA8B-E40C5E3D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CCEB5-5BA3-D205-9DAB-6B765F9D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71138-926C-3241-BFA9-914D62A2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08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73C8-E07D-B183-3A26-EC7A1CD4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1B5AB-7859-C263-E41D-897DB711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75DA1-BDB6-00D6-6123-A76BAEEB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DC4E3-CBF1-33B2-A5C1-B58F4F9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6A575-A33D-7AC7-66E9-67050DD1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3D6B7-DB1A-A899-4CBB-EF41EE07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97C5F-8A3D-FE3F-EE60-1F9388F5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0A95-FA0A-6624-9737-97F5938B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4397-D53C-0EB1-D1DB-99B9D3A3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78199-D391-507D-0CD8-19A89773B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B4593-2A09-812E-E9D4-86D14EDA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7813-9D8E-7F3C-7271-B079B693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2FE5E-F352-97A4-1E11-BC134A49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27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0F9F-15FF-FF7C-566D-42A0795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DBE9C-4879-7EE9-6E61-784B6821E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7C871-13F2-542D-9822-03A272D2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25994-8582-740F-ADE8-63E60CD6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3784E-0227-4A91-91E1-E641B7EB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76542-15E4-8BA2-1535-FAA4C366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2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6236D-58E1-90FB-7C10-00442791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BC54-E55C-E5E8-79A0-A4BFB4C1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C01A-C380-0CC8-8085-E7AF229E1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0616A-C5CA-4C0E-B691-4458334CB8DE}" type="datetimeFigureOut">
              <a:rPr lang="ru-RU" smtClean="0"/>
              <a:t>29.07.2024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8A33-D4AE-9A0B-1C00-71A158588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62C4-9779-C657-2AC0-1BFECF3C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56608-5CA4-4F5C-A025-B881576BC1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8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73D055-4A53-09F9-D73D-3DFA5476C25F}"/>
              </a:ext>
            </a:extLst>
          </p:cNvPr>
          <p:cNvSpPr txBox="1"/>
          <p:nvPr/>
        </p:nvSpPr>
        <p:spPr>
          <a:xfrm>
            <a:off x="375660" y="415073"/>
            <a:ext cx="464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Lorem ipsum dolor sit amet, consectetur adipiscing elit, sed do eiusmod tempor incididunt ut labore et dolore magna aliqua.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30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 Potapov</dc:creator>
  <cp:lastModifiedBy>Andrey Potapov</cp:lastModifiedBy>
  <cp:revision>5</cp:revision>
  <dcterms:created xsi:type="dcterms:W3CDTF">2024-07-29T04:32:04Z</dcterms:created>
  <dcterms:modified xsi:type="dcterms:W3CDTF">2024-07-29T07:34:01Z</dcterms:modified>
</cp:coreProperties>
</file>