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notesMasterIdLst>
    <p:notesMasterId r:id="rId3"/>
  </p:notesMasterIdLst>
  <p:sldIdLst>
    <p:sldId id="256" r:id="rId2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3" autoAdjust="0"/>
    <p:restoredTop sz="95784" autoAdjust="0"/>
  </p:normalViewPr>
  <p:slideViewPr>
    <p:cSldViewPr snapToGrid="0">
      <p:cViewPr varScale="1">
        <p:scale>
          <a:sx n="99" d="100"/>
          <a:sy n="99" d="100"/>
        </p:scale>
        <p:origin x="8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Product 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35</c:v>
                </c:pt>
                <c:pt idx="2">
                  <c:v>45</c:v>
                </c:pt>
              </c:numCache>
            </c:numRef>
          </c:val>
          <c:smooth val="0"/>
          <c:extLst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>
            <c:ext xmlns:c16="http://schemas.microsoft.com/office/drawing/2014/chart" uri="{C3380CC4-5D6E-409C-BE32-E72D297353CC}">
              <c16:uniqueId val="{00000000-D5E4-4E7E-8B6E-3716EEF7AE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Product B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  <c:pt idx="0">
                  <c:v>20</c:v>
                </c:pt>
                <c:pt idx="1">
                  <c:v>25</c:v>
                </c:pt>
                <c:pt idx="2">
                  <c:v>35</c:v>
                </c:pt>
              </c:numCache>
            </c:numRef>
          </c:val>
          <c:smooth val="0"/>
          <c:extLst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>
            <c:ext xmlns:c16="http://schemas.microsoft.com/office/drawing/2014/chart" uri="{C3380CC4-5D6E-409C-BE32-E72D297353CC}">
              <c16:uniqueId val="{00000001-D5E4-4E7E-8B6E-3716EEF7AEF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Product C</c:v>
                </c:pt>
              </c:strCache>
            </c:strRef>
          </c:tx>
          <c:marker>
            <c:symbol val="none"/>
          </c:marker>
          <c:cat>
            <c:numRef>
              <c:f>Sheet1!$A$2:$A$4</c:f>
              <c:numCache>
                <c:formatCode>General</c:formatCode>
                <c:ptCount val="3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  <c:pt idx="0">
                  <c:v>30</c:v>
                </c:pt>
                <c:pt idx="1">
                  <c:v>20</c:v>
                </c:pt>
                <c:pt idx="2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E0-4DA9-9134-DA2912CA505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075028175"/>
        <c:axId val="2073318015"/>
      </c:lineChart>
      <c:catAx>
        <c:axId val="20750281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73318015"/>
        <c:crosses val="autoZero"/>
        <c:auto val="0"/>
        <c:lblAlgn val="ctr"/>
        <c:lblOffset val="100"/>
        <c:noMultiLvlLbl val="0"/>
      </c:catAx>
      <c:valAx>
        <c:axId val="20733180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 smtId="4294967295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0750281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 smtId="4294967295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57B83-58E3-498E-B4E3-EC0493787F84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223DC-060F-4770-A0F9-9D59E576A3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069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2223DC-060F-4770-A0F9-9D59E576A3D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2726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6734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7728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1256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1870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525627DE-568B-4FE5-94EC-CDBB6F0C0C24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ru-RU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5879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9874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900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363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831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836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627DE-568B-4FE5-94EC-CDBB6F0C0C24}" type="datetimeFigureOut">
              <a:rPr lang="ru-RU" smtClean="0"/>
              <a:t>07.03.2024</a:t>
            </a:fld>
            <a:endParaRPr lang="ru-RU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418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25627DE-568B-4FE5-94EC-CDBB6F0C0C24}" type="datetimeFigureOut">
              <a:rPr lang="ru-RU" smtClean="0"/>
              <a:t>07.03.2024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901DF88-2C2B-4931-B145-E1E87360737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471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498E2AA-3279-A2D9-340C-A11378C94E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6338327"/>
              </p:ext>
            </p:extLst>
          </p:nvPr>
        </p:nvGraphicFramePr>
        <p:xfrm>
          <a:off x="495017" y="996903"/>
          <a:ext cx="7260858" cy="5095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2D16E701-C835-B82F-FAF2-225746F07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42" y="365126"/>
            <a:ext cx="10515600" cy="679904"/>
          </a:xfrm>
        </p:spPr>
        <p:txBody>
          <a:bodyPr>
            <a:normAutofit/>
          </a:bodyPr>
          <a:lstStyle/>
          <a:p>
            <a:r>
              <a:rPr lang="en-US" sz="2800" dirty="0"/>
              <a:t>Our SALES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7413489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32"/>
  <p:tag name="AS_OS" val="Microsoft Windows NT 6.2.9200.0"/>
  <p:tag name="AS_RELEASE_DATE" val="2024.02.14"/>
  <p:tag name="AS_TITLE" val="Aspose.Slides for .NET Standard 2.0"/>
  <p:tag name="AS_VERSION" val="24.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39</TotalTime>
  <Words>3</Words>
  <Application>Microsoft Office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Cambria</vt:lpstr>
      <vt:lpstr>Rockwell</vt:lpstr>
      <vt:lpstr>Rockwell Condensed</vt:lpstr>
      <vt:lpstr>Wingdings</vt:lpstr>
      <vt:lpstr>Wood Type</vt:lpstr>
      <vt:lpstr>Our SALES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4</cp:revision>
  <dcterms:created xsi:type="dcterms:W3CDTF">2024-03-06T05:43:18Z</dcterms:created>
  <dcterms:modified xsi:type="dcterms:W3CDTF">2024-03-07T05:32:29Z</dcterms:modified>
</cp:coreProperties>
</file>