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tile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637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0" indent="0" algn="ctr">
              <a:buFontTx/>
              <a:buNone/>
              <a:defRPr sz="2600">
                <a:latin typeface="Verdana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895600" y="6245225"/>
            <a:ext cx="5562600" cy="476250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8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304800"/>
            <a:ext cx="1524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304800"/>
            <a:ext cx="44196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2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0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0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0800" y="1905000"/>
            <a:ext cx="2971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1905000"/>
            <a:ext cx="2971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8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5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2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4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4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body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5"/>
            <a:ext cx="9140825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304800"/>
            <a:ext cx="5867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90800" y="1905000"/>
            <a:ext cx="6096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533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328613" y="412750"/>
            <a:ext cx="852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Verdana" pitchFamily="34" charset="0"/>
              </a:rPr>
              <a:t>Home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28613" y="941388"/>
            <a:ext cx="1266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Verdana" pitchFamily="34" charset="0"/>
              </a:rPr>
              <a:t>Objective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328613" y="1470025"/>
            <a:ext cx="172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Verdana" pitchFamily="34" charset="0"/>
              </a:rPr>
              <a:t>Qualifications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28613" y="1998663"/>
            <a:ext cx="1308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Verdana" pitchFamily="34" charset="0"/>
              </a:rPr>
              <a:t>Education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328613" y="2527300"/>
            <a:ext cx="1624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Verdana" pitchFamily="34" charset="0"/>
              </a:rPr>
              <a:t>Employment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328613" y="3057525"/>
            <a:ext cx="78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Verdana" pitchFamily="34" charset="0"/>
              </a:rPr>
              <a:t>Skills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{{name}}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200" dirty="0" smtClean="0"/>
              <a:t>{{address.line1}}</a:t>
            </a:r>
            <a:endParaRPr lang="en-US" sz="2200" dirty="0"/>
          </a:p>
          <a:p>
            <a:r>
              <a:rPr lang="en-US" sz="2200" dirty="0" smtClean="0"/>
              <a:t>{{address.line2}}</a:t>
            </a:r>
            <a:endParaRPr lang="en-US" sz="2200" dirty="0"/>
          </a:p>
          <a:p>
            <a:r>
              <a:rPr lang="en-US" sz="2200" dirty="0" smtClean="0"/>
              <a:t>Home </a:t>
            </a:r>
            <a:r>
              <a:rPr lang="en-US" sz="2200" dirty="0"/>
              <a:t>Phone </a:t>
            </a:r>
            <a:r>
              <a:rPr lang="en-US" sz="2200" dirty="0" smtClean="0"/>
              <a:t>{{phone}}</a:t>
            </a:r>
            <a:endParaRPr lang="en-US" sz="2200" dirty="0"/>
          </a:p>
          <a:p>
            <a:r>
              <a:rPr lang="en-US" sz="2200" dirty="0" smtClean="0"/>
              <a:t>Additional info: {{</a:t>
            </a:r>
            <a:r>
              <a:rPr lang="en-US" sz="2200" dirty="0" err="1" smtClean="0"/>
              <a:t>ThisTagIsNotPresentInData</a:t>
            </a:r>
            <a:r>
              <a:rPr lang="en-US" sz="2200" dirty="0" smtClean="0"/>
              <a:t>}}</a:t>
            </a:r>
            <a:endParaRPr lang="en-US" sz="2200" dirty="0"/>
          </a:p>
        </p:txBody>
      </p:sp>
      <p:sp>
        <p:nvSpPr>
          <p:cNvPr id="4" name="TextBox 3" descr="photo" title="photo"/>
          <p:cNvSpPr txBox="1"/>
          <p:nvPr/>
        </p:nvSpPr>
        <p:spPr>
          <a:xfrm>
            <a:off x="539552" y="1196752"/>
            <a:ext cx="1944216" cy="187220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noAutofit/>
          </a:bodyPr>
          <a:lstStyle/>
          <a:p>
            <a:r>
              <a:rPr lang="en-US" dirty="0" smtClean="0"/>
              <a:t>{{#</a:t>
            </a:r>
            <a:r>
              <a:rPr lang="en-US" dirty="0" err="1" smtClean="0"/>
              <a:t>image:photo</a:t>
            </a:r>
            <a:r>
              <a:rPr lang="en-US" dirty="0" smtClean="0"/>
              <a:t>}}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905000"/>
            <a:ext cx="6096000" cy="1668016"/>
          </a:xfrm>
        </p:spPr>
        <p:txBody>
          <a:bodyPr/>
          <a:lstStyle/>
          <a:p>
            <a:r>
              <a:rPr lang="en-US" dirty="0" smtClean="0"/>
              <a:t>{{bio}}. </a:t>
            </a:r>
          </a:p>
          <a:p>
            <a:r>
              <a:rPr lang="en-US" dirty="0" smtClean="0"/>
              <a:t>Skills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427635"/>
              </p:ext>
            </p:extLst>
          </p:nvPr>
        </p:nvGraphicFramePr>
        <p:xfrm>
          <a:off x="2699792" y="306896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37197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{{#skills}}{{title}}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{{level}}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…and</a:t>
                      </a:r>
                      <a:r>
                        <a:rPr lang="en-US" baseline="0" dirty="0" smtClean="0"/>
                        <a:t> lots of secondary skills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298071"/>
              </p:ext>
            </p:extLst>
          </p:nvPr>
        </p:nvGraphicFramePr>
        <p:xfrm>
          <a:off x="2627784" y="5805264"/>
          <a:ext cx="4248472" cy="591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2736304"/>
              </a:tblGrid>
              <a:tr h="22852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Title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Additional Info</a:t>
                      </a:r>
                      <a:endParaRPr lang="ru-RU" sz="1000" dirty="0"/>
                    </a:p>
                  </a:txBody>
                  <a:tcPr/>
                </a:tc>
              </a:tr>
              <a:tr h="347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{{#Certificates}}{{title}}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{{</a:t>
                      </a:r>
                      <a:r>
                        <a:rPr lang="en-US" sz="1000" dirty="0" err="1" smtClean="0"/>
                        <a:t>additional_info</a:t>
                      </a:r>
                      <a:r>
                        <a:rPr lang="en-US" sz="1000" dirty="0" smtClean="0"/>
                        <a:t>}}</a:t>
                      </a:r>
                      <a:endParaRPr lang="ru-R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627784" y="5373216"/>
            <a:ext cx="2304256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Certificates: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portfolio">
  <a:themeElements>
    <a:clrScheme name="Main 13">
      <a:dk1>
        <a:srgbClr val="000000"/>
      </a:dk1>
      <a:lt1>
        <a:srgbClr val="FFFFFF"/>
      </a:lt1>
      <a:dk2>
        <a:srgbClr val="336699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006666"/>
      </a:hlink>
      <a:folHlink>
        <a:srgbClr val="006666"/>
      </a:folHlink>
    </a:clrScheme>
    <a:fontScheme name="Mai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13">
        <a:dk1>
          <a:srgbClr val="000000"/>
        </a:dk1>
        <a:lt1>
          <a:srgbClr val="FFFFFF"/>
        </a:lt1>
        <a:dk2>
          <a:srgbClr val="336699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006666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portfolio</Template>
  <TotalTime>2042</TotalTime>
  <Words>57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Digital portfolio</vt:lpstr>
      <vt:lpstr>{{name}}</vt:lpstr>
      <vt:lpstr>OBJECTIVE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{{person.name}}</dc:title>
  <dc:creator>Denis</dc:creator>
  <cp:lastModifiedBy>Denis</cp:lastModifiedBy>
  <cp:revision>23</cp:revision>
  <dcterms:created xsi:type="dcterms:W3CDTF">2012-03-09T15:45:36Z</dcterms:created>
  <dcterms:modified xsi:type="dcterms:W3CDTF">2012-06-29T11:12:58Z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TC100435421033</vt:lpwstr>
  </property>
</Properties>
</file>