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F384FD42-7E40-4D80-8321-78C085F5E9C1}">
          <p14:sldIdLst>
            <p14:sldId id="256"/>
            <p14:sldId id="257"/>
          </p14:sldIdLst>
        </p14:section>
        <p14:section name="Section 2" id="{9D20C192-7259-4CD9-9C25-508930C364F2}">
          <p14:sldIdLst>
            <p14:sldId id="258"/>
          </p14:sldIdLst>
        </p14:section>
        <p14:section name="Section 3" id="{B9191D2C-F289-4212-8443-8DFB9A231C13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3-4A3A-AB1C-86DC983C3A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33-4A3A-AB1C-86DC983C3A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33-4A3A-AB1C-86DC983C3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695576"/>
        <c:axId val="539692624"/>
      </c:barChart>
      <c:catAx>
        <c:axId val="53969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2624"/>
        <c:crosses val="autoZero"/>
        <c:auto val="1"/>
        <c:lblAlgn val="ctr"/>
        <c:lblOffset val="100"/>
        <c:noMultiLvlLbl val="0"/>
      </c:catAx>
      <c:valAx>
        <c:axId val="5396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9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6-422E-A889-E6F0CFA60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3635808"/>
        <c:axId val="563634168"/>
      </c:scatterChart>
      <c:valAx>
        <c:axId val="5636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4168"/>
        <c:crosses val="autoZero"/>
        <c:crossBetween val="midCat"/>
      </c:valAx>
      <c:valAx>
        <c:axId val="56363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358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328-42AC-42A9-9AD9-7CAB65F20855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49FA-D381-436D-B63E-58F82EA5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49FA-D381-436D-B63E-58F82EA5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A649-3DAF-438C-8EE4-148F860A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5945-17ED-4974-AB29-150E1AC9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DC3-37C5-47B4-917F-FEECBE4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0B0D-A5A4-45DC-BF88-4490183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0B7-B59C-4E11-8F43-DF2394B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D30592-B36B-4649-B680-5366148D099C}"/>
              </a:ext>
            </a:extLst>
          </p:cNvPr>
          <p:cNvGrpSpPr/>
          <p:nvPr userDrawn="1"/>
        </p:nvGrpSpPr>
        <p:grpSpPr>
          <a:xfrm>
            <a:off x="7107381" y="4984750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F2D226-B7D1-4B6F-94D6-BCF7C628D0AF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118A44-7B17-4C5B-9BBB-C635A015312F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7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199-8F4E-47C6-B8D9-9554C01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E20B-5E86-4D34-A4CA-3B72BAAA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0AB-83A7-4C4E-95FB-5EC948E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053-8FB2-4B13-9C08-614A98C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AF7-6CA4-4482-9C11-02F0885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A6CD-730B-4180-B4F1-1F0BC57C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FE4C-CB09-4189-8356-A5492837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106F-9BB7-47B1-AA37-A82A5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D5A3-BEEC-4879-B9B3-A180604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C58-6038-41EC-9B4B-BC8FE51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C28-9098-4260-BF82-82B1796C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AAEF-D8F2-4E4D-BAC2-79D0E0B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9DC-E642-479B-9F92-40B51B1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EF21-2D67-4413-A551-A8389C0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034-89C4-4581-9AFC-CE1843F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D7E-BDF6-4FB0-9EE5-DA2785F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C123-9600-4162-9764-EE17D3C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0BAA-F252-4DE4-BF04-2737452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E0C6-2060-4631-A1A6-8A8593B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D0E-FCEB-4258-A310-3C50930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54-6107-4815-9EA7-0997A2F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71-77CB-4981-AD1D-FFD109F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6966-022C-44E0-B846-0A0BA3F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53AB-20DF-46D2-8976-3828690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E0F-9DAD-44BE-8E72-F302013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E55-54B6-43AD-81A4-60B8876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327-6DAB-425E-9B6B-E51B293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5DC0-D2F7-4E6B-8BD3-D5EDE9E2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61E-C18A-4322-880B-BFF9D08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5333-657D-4DF9-AC0E-827B6EE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6C02-BDE0-466F-8BE7-BA2A778F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9F4-4543-4EB6-BB3A-DDF1FEC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58C4-D424-4C95-AA69-B0B2E01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D66B-FA45-4C23-86F0-9766812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000-230A-48AB-8631-91DEBE1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337-B65A-4CBF-9DEC-E6BEF27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AE6-AF41-415B-A119-BDAA39C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2AF1-04F3-4500-B64C-9BBC026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50A7-7003-4CC7-A7C8-2A15A75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8C9C-A50D-4881-A827-B14C08A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22C6E-3FA1-4261-829B-659AAF7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938-5171-406E-8ED0-03BB9ED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A3AD-A28E-45F1-BAAD-9162B351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CD16-EEB5-4DF8-A25A-84F80C48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34B1-85D1-40AA-8B0A-AF3D8BD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830-4C14-4632-A078-B28A8604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605F-A407-48E9-91A6-9C447D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74-7BAB-4B8F-B675-8BFC2BC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ED8E-602C-42CD-9DBB-A37A9759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BAD1-22E0-486A-A656-47CE30B3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AA-D2FC-4EB7-8C3B-A2B0FE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4DE-D619-4E13-9EFA-AABB479E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FE69-B42B-487F-94E3-CA404FD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721F-9AEE-4252-89CB-AF92F0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46F7-CBD7-479F-8FD3-90862511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884C-60B7-4252-B4BF-DB9F0242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CC2C-44C1-4523-A9CE-3059CB48FF2C}" type="datetimeFigureOut">
              <a:rPr lang="en-US" smtClean="0"/>
              <a:t>2021-10-09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3154-20F2-4B90-92D0-0E522F82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EFF-D683-4550-92C7-3756D71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5B69E4-FDE6-4306-98C4-99B591CA8368}"/>
              </a:ext>
            </a:extLst>
          </p:cNvPr>
          <p:cNvGrpSpPr/>
          <p:nvPr userDrawn="1"/>
        </p:nvGrpSpPr>
        <p:grpSpPr>
          <a:xfrm>
            <a:off x="573578" y="5178829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9D8C9C-51C8-4A68-A130-DBC06BCF18B3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08B63-8359-47E7-A7EA-BE34425E5A12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A81-ACC5-4EF0-8943-513B1A29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4203-D352-4FF2-8CB9-8D9D7DB1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ADB05-9087-4047-9426-A63076BE66B4}"/>
              </a:ext>
            </a:extLst>
          </p:cNvPr>
          <p:cNvSpPr/>
          <p:nvPr/>
        </p:nvSpPr>
        <p:spPr>
          <a:xfrm>
            <a:off x="2956264" y="4225771"/>
            <a:ext cx="112746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42241-4D3C-4C4E-95EE-CEFED4329FD4}"/>
              </a:ext>
            </a:extLst>
          </p:cNvPr>
          <p:cNvGrpSpPr/>
          <p:nvPr/>
        </p:nvGrpSpPr>
        <p:grpSpPr>
          <a:xfrm>
            <a:off x="4722920" y="4296792"/>
            <a:ext cx="4512816" cy="736847"/>
            <a:chOff x="4722920" y="4296792"/>
            <a:chExt cx="4512816" cy="7368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E860B2-F152-449E-B7B2-991066535B76}"/>
                </a:ext>
              </a:extLst>
            </p:cNvPr>
            <p:cNvSpPr/>
            <p:nvPr/>
          </p:nvSpPr>
          <p:spPr>
            <a:xfrm>
              <a:off x="4722920" y="4394447"/>
              <a:ext cx="1624614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032F4E-EE9D-4564-B551-9D4EA04F0EF8}"/>
                </a:ext>
              </a:extLst>
            </p:cNvPr>
            <p:cNvSpPr/>
            <p:nvPr/>
          </p:nvSpPr>
          <p:spPr>
            <a:xfrm>
              <a:off x="6684885" y="4296792"/>
              <a:ext cx="2550851" cy="73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F520-5073-41DE-99D9-D767ECB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3930E-6B5A-4190-8022-AFCCB354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2952683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805A58-790C-4A42-BDD8-D0F563563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35493"/>
              </p:ext>
            </p:extLst>
          </p:nvPr>
        </p:nvGraphicFramePr>
        <p:xfrm>
          <a:off x="620451" y="595378"/>
          <a:ext cx="51766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28496B-AE57-4E9A-88C8-FE504EE87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565087"/>
              </p:ext>
            </p:extLst>
          </p:nvPr>
        </p:nvGraphicFramePr>
        <p:xfrm>
          <a:off x="5708342" y="595379"/>
          <a:ext cx="6182804" cy="526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47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743F5-D80A-433D-A0FB-C976550B41FA}"/>
              </a:ext>
            </a:extLst>
          </p:cNvPr>
          <p:cNvSpPr txBox="1"/>
          <p:nvPr/>
        </p:nvSpPr>
        <p:spPr>
          <a:xfrm>
            <a:off x="3923930" y="1083076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814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Putrov</dc:creator>
  <cp:lastModifiedBy>Victor Putrov</cp:lastModifiedBy>
  <cp:revision>23</cp:revision>
  <dcterms:created xsi:type="dcterms:W3CDTF">2020-12-22T07:19:37Z</dcterms:created>
  <dcterms:modified xsi:type="dcterms:W3CDTF">2021-10-09T16:32:57Z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Property">
    <vt:lpwstr>testValue</vt:lpwstr>
  </property>
</Properties>
</file>