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BB82F0D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6794C4-0BD7-4D80-8D86-960E049685E4}" name="Mary Johnson" initials="MJ" userId="" providerId=""/>
  <p188:author id="{88ED8DC5-A7F7-4CB2-A9C3-239E255CC262}" name="John Smith" initials="JS" userId="" providerId="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ld Beiland" initials="AB" lastIdx="0" clrIdx="0">
    <p:extLst>
      <p:ext uri="{19B8F6BF-5375-455C-9EA6-DF929625EA0E}">
        <p15:presenceInfo xmlns:p15="http://schemas.microsoft.com/office/powerpoint/2012/main" userId="S-1-5-21-201077049-3881250746-129287289-1002" providerId="AD"/>
      </p:ext>
    </p:extLst>
  </p:cmAuthor>
  <p:cmAuthor id="2" name="Андрей Потапов" initials="АП" lastIdx="0" clrIdx="1"/>
  <p:cmAuthor id="3" name="Mary Johnson" initials="MJ" lastIdx="1" clrIdx="2"/>
  <p:cmAuthor id="4" name="John Smith" initials="JS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56" autoAdjust="0"/>
    <p:restoredTop sz="86643" autoAdjust="0"/>
  </p:normalViewPr>
  <p:slideViewPr>
    <p:cSldViewPr snapToGrid="0">
      <p:cViewPr varScale="1">
        <p:scale>
          <a:sx n="46" d="100"/>
          <a:sy n="46" d="100"/>
        </p:scale>
        <p:origin x="3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comments/modernComment_101_BB82F0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07BA5D-DFCB-4A4C-897E-B9F54BEEF504}" authorId="{026794C4-0BD7-4D80-8D86-960E049685E4}" created="2024-09-13T16:08:32.779+06: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45920723" sldId="257"/>
      <ac:spMk id="4"/>
    </ac:deMkLst>
    <p188:pos x="0" y="0"/>
    <p188:replyLst>
      <p188:reply id="{1CB19464-7CA9-41CF-872F-9FFC75C0232C}" authorId="{88ED8DC5-A7F7-4CB2-A9C3-239E255CC262}" created="2024-09-13T16:14:02.780+06:00">
        <p188:txBody>
          <a:bodyPr/>
          <a:lstStyle/>
          <a:p>
            <a:r>
              <a:rPr/>
              <a:t>Okay, I'll try to improve it.</a:t>
            </a:r>
          </a:p>
        </p188:txBody>
      </p188:reply>
    </p188:replyLst>
    <p188:txBody>
      <a:bodyPr/>
      <a:lstStyle/>
      <a:p>
        <a:r>
          <a:rPr/>
          <a:t>We should make the table on this slide more informative.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539E-D4A9-408E-945A-4D321991F765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47B41-5AE5-4AF5-A6C9-65122F86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47B41-5AE5-4AF5-A6C9-65122F861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6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5969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92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31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522514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81124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6965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247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6453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5268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74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79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109100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290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3241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85436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541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285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5230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ransition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BB82F0D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ABD5-0113-4E27-A4C1-07E9D2A4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10527"/>
            <a:ext cx="8534400" cy="1507067"/>
          </a:xfrm>
        </p:spPr>
        <p:txBody>
          <a:bodyPr/>
          <a:lstStyle/>
          <a:p>
            <a:r>
              <a:rPr lang="en-US"/>
              <a:t>Our products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C0BE3F-345D-4CCB-CE7A-4910C9696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44291"/>
              </p:ext>
            </p:extLst>
          </p:nvPr>
        </p:nvGraphicFramePr>
        <p:xfrm>
          <a:off x="807634" y="1696060"/>
          <a:ext cx="812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7335153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29115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340273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00565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Product</a:t>
                      </a:r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2022</a:t>
                      </a:r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2023</a:t>
                      </a:r>
                      <a:endParaRPr lang="ru-RU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2024</a:t>
                      </a:r>
                      <a:endParaRPr lang="ru-RU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5451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Banana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980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1200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1450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29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Orange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640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830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392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920723"/>
      </p:ext>
    </p:extLst>
  </p:cSld>
  <p:clrMapOvr>
    <a:masterClrMapping/>
  </p:clrMapOvr>
  <p:transition/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8"/>
  <p:tag name="AS_OS" val="Microsoft Windows NT 10.0.22631.0"/>
  <p:tag name="AS_RELEASE_DATE" val="2024.09.14"/>
  <p:tag name="AS_TITLE" val="Aspose.Slides for .NET6"/>
  <p:tag name="AS_VERSION" val="24.9"/>
</p:tagLst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Century Gothic" panose="020B0502020202020204"/>
        <a:cs typeface="Arial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Century Gothic" panose="020B0502020202020204"/>
        <a:cs typeface="Arial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TM02900771[[fn=Сектор]]</Template>
  <TotalTime>133</TotalTime>
  <Words>15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Century Gothic</vt:lpstr>
      <vt:lpstr>Wingdings 3</vt:lpstr>
      <vt:lpstr>Slice</vt:lpstr>
      <vt:lpstr>Our products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with notes only</dc:title>
  <dc:creator>Arnold Beiland</dc:creator>
  <cp:lastModifiedBy>Andrey Potapov</cp:lastModifiedBy>
  <cp:revision>10</cp:revision>
  <dcterms:created xsi:type="dcterms:W3CDTF">2020-05-13T06:25:03Z</dcterms:created>
  <dcterms:modified xsi:type="dcterms:W3CDTF">2024-09-13T10:10:17Z</dcterms:modified>
</cp:coreProperties>
</file>