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3" autoAdjust="0"/>
    <p:restoredTop sz="94660"/>
  </p:normalViewPr>
  <p:slideViewPr>
    <p:cSldViewPr snapToGrid="0">
      <p:cViewPr varScale="1">
        <p:scale>
          <a:sx n="90" d="100"/>
          <a:sy n="90" d="100"/>
        </p:scale>
        <p:origin x="6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8C77-3269-5BE1-A1BD-90218743F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76F44-1B8A-733E-FF22-C24107388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11A89-9BF1-0603-2A04-ED9194EF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F724-6F3D-480F-A002-A745CA108B3B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0CFF1-5527-61CD-7414-EF0E4EB6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6D99-3176-E629-4E91-A21F27A6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F551-46B5-41A0-A43D-E6E482D091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40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2E36-515A-DA5C-620F-45914A98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7AA72-BB39-CA10-18EC-A52DBA855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9180E-467A-3DBC-EC91-7FED8822F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F724-6F3D-480F-A002-A745CA108B3B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FAE51-1122-89F3-FA69-79AEA2EE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253BB-2171-7AC5-38BF-B880C05F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F551-46B5-41A0-A43D-E6E482D091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98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8648A-D881-47D3-8CDC-31E2C4BDB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E5C28-0A08-7C35-B32B-1EF8CACD2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F7E35-0141-0B34-EBF0-D67F425E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F724-6F3D-480F-A002-A745CA108B3B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5353-AF37-E637-E1B4-16B01283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F3E43-97A8-F6D5-B11B-60BF6B16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F551-46B5-41A0-A43D-E6E482D091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9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1E58-B919-B5EA-17B5-DC7A309A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9C30B-0955-67D1-A71B-D5506F09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3F787-5F43-6DDA-C2E7-BEB1E612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F724-6F3D-480F-A002-A745CA108B3B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817C0-2CBB-0603-2280-C798DA9C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8A412-FBC9-FB31-56FB-45EC0AF4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F551-46B5-41A0-A43D-E6E482D091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56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4DD3-1425-3F53-3D7E-97D4F3B6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2C77F-9D24-B428-53AC-0D82C9B08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FD444-447B-4AD2-D7EE-4517ACDD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F724-6F3D-480F-A002-A745CA108B3B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49B59-4376-FB1A-1773-F3C30E6F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4F879-10D2-A53A-63BF-82A7E07C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F551-46B5-41A0-A43D-E6E482D091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01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C33D-C270-30CC-F248-44AC9A28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EAFBA-3147-049E-8EFE-D641B4535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EDDB7-7E6B-F82C-C4A4-119A80443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DF548-0BB2-1082-B4E4-C59772B2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F724-6F3D-480F-A002-A745CA108B3B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75B0F-C215-0425-51D9-967728DB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CB229-8986-1BDD-792D-8F81F440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F551-46B5-41A0-A43D-E6E482D091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4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191B-DDF3-71A6-1BAF-13513609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3E5EF-E668-DFB1-AB97-7A195BC56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CC238-C1D2-E4A7-63BB-CE7DB792E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1B4EE-36F9-D277-B42C-BAC26DA7F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68840-AB4E-21EC-02B9-7CBD4A8A2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9EC0A-1786-C960-4765-51CEB33A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F724-6F3D-480F-A002-A745CA108B3B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B7EF6-112A-769E-A67F-9339D26FE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BB0D5-6571-E697-3FF3-D153E926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F551-46B5-41A0-A43D-E6E482D091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05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6DBE-EA43-D157-5275-FD665A54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967A0-0A04-C69A-926F-204D35BC8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F724-6F3D-480F-A002-A745CA108B3B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A4980-BEEB-CC91-1A48-A594CEFA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6442B-3D24-C23E-1FE3-5D709E0F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F551-46B5-41A0-A43D-E6E482D091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93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CEDBC-8B4B-AA06-D8B0-54C52CF4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F724-6F3D-480F-A002-A745CA108B3B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D3379-F1AB-72D8-9C51-F5FE852D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4865B-BE52-DBB6-418B-1A68380A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F551-46B5-41A0-A43D-E6E482D091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283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4202-5DD9-2322-B55F-2832CE86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73447-AE85-C2E7-539C-10B0657CE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E5EF-FAC7-0CB3-BD9C-FDE92C02D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1A756-C103-3725-E1E1-8CDD68F2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F724-6F3D-480F-A002-A745CA108B3B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8FA4F-9A8B-4D01-A35F-8CEDAD17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13D44-04B2-C0BF-E835-CB47FC78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F551-46B5-41A0-A43D-E6E482D091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83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4131-E6B7-5F70-A9EC-AFCC33F4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3DD87-C6E2-2DE2-B231-65F2D4FE7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CDCFE-FFB1-DE23-6235-CE98B0228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40362-9EE0-554A-3215-6E967D4E8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F724-6F3D-480F-A002-A745CA108B3B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A4537-D4AA-1F31-1A99-DCB98CE9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2E1AE-F0DD-B0E9-FAD9-45EF9F3E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1F551-46B5-41A0-A43D-E6E482D091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97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0332C-B477-FA58-DB9A-F1FECD3A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68C47-2788-C44B-E9B0-4BCED5D56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33AED-FBEE-9DE2-D030-F4F9C2E4A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3F724-6F3D-480F-A002-A745CA108B3B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EFE72-E66C-8E15-3428-A9AE2C0BA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95659-936A-D2D5-43DA-3428023C9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1F551-46B5-41A0-A43D-E6E482D091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70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4A2244-57E5-B4A0-C7A4-B2A080D7A6A9}"/>
              </a:ext>
            </a:extLst>
          </p:cNvPr>
          <p:cNvSpPr txBox="1"/>
          <p:nvPr/>
        </p:nvSpPr>
        <p:spPr>
          <a:xfrm>
            <a:off x="350636" y="378135"/>
            <a:ext cx="5639038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Every morning, I try to </a:t>
            </a:r>
            <a:r>
              <a:rPr lang="en-US" sz="1200" b="1" dirty="0"/>
              <a:t>stay focused</a:t>
            </a:r>
            <a:r>
              <a:rPr lang="en-US" sz="1200" dirty="0"/>
              <a:t>. I try to finish my tasks on time and tryouts for the local team help me </a:t>
            </a:r>
            <a:r>
              <a:rPr lang="en-US" sz="1200" b="1" dirty="0"/>
              <a:t>stay active</a:t>
            </a:r>
            <a:r>
              <a:rPr lang="en-US" sz="1200" dirty="0"/>
              <a:t>. To improve myself, I need to </a:t>
            </a:r>
            <a:r>
              <a:rPr lang="en-US" sz="1200" b="1" dirty="0"/>
              <a:t>try harder</a:t>
            </a:r>
            <a:r>
              <a:rPr lang="en-US" sz="1200" dirty="0"/>
              <a:t>. Today, I’m going to talk to my tutor to get some advice. Sometimes it's tricky to know what to do, but I try to trust the process and </a:t>
            </a:r>
            <a:r>
              <a:rPr lang="en-US" sz="1200" b="1" dirty="0"/>
              <a:t>move forward</a:t>
            </a:r>
            <a:r>
              <a:rPr lang="en-US" sz="1200" dirty="0"/>
              <a:t>.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66181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Andrey Potapov</dc:creator>
  <cp:lastModifiedBy>Andrey Potapov</cp:lastModifiedBy>
  <cp:revision>4</cp:revision>
  <dcterms:created xsi:type="dcterms:W3CDTF">2025-04-09T10:19:09Z</dcterms:created>
  <dcterms:modified xsi:type="dcterms:W3CDTF">2025-04-14T05:55:10Z</dcterms:modified>
</cp:coreProperties>
</file>