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83" autoAdjust="0"/>
    <p:restoredTop sz="94660"/>
  </p:normalViewPr>
  <p:slideViewPr>
    <p:cSldViewPr snapToGrid="0">
      <p:cViewPr>
        <p:scale>
          <a:sx n="66" d="100"/>
          <a:sy n="66" d="100"/>
        </p:scale>
        <p:origin x="32"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4350-7B32-1213-DB93-920349F6FD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9D027556-7A56-BE30-C4C0-953177B6D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D70FC58-1FA7-0A51-4B67-F66A9C8C67C8}"/>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5" name="Footer Placeholder 4">
            <a:extLst>
              <a:ext uri="{FF2B5EF4-FFF2-40B4-BE49-F238E27FC236}">
                <a16:creationId xmlns:a16="http://schemas.microsoft.com/office/drawing/2014/main" id="{7B748F89-C9B7-1FCD-88AC-CE33A0018E5B}"/>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974B0659-2DA0-B06C-CE1D-C165AA507A01}"/>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142592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7E08-0623-E5BB-58A2-5755755631EA}"/>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B3473A2-A334-E318-EA21-A54C63462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38CDFB1-6FE2-5383-B774-26D6B38E69B4}"/>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5" name="Footer Placeholder 4">
            <a:extLst>
              <a:ext uri="{FF2B5EF4-FFF2-40B4-BE49-F238E27FC236}">
                <a16:creationId xmlns:a16="http://schemas.microsoft.com/office/drawing/2014/main" id="{2FAAB823-557B-CF0F-20C6-638B19D5B263}"/>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94F8353F-FF74-BF3D-389B-1EF821383779}"/>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114629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A24CC-7784-FD25-7E82-DBF1BC3CDC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1D69A1B9-53B3-AC64-8B9D-44B73F89E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C572E57-AD47-C0F9-4B26-7262F059E395}"/>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5" name="Footer Placeholder 4">
            <a:extLst>
              <a:ext uri="{FF2B5EF4-FFF2-40B4-BE49-F238E27FC236}">
                <a16:creationId xmlns:a16="http://schemas.microsoft.com/office/drawing/2014/main" id="{56199862-D989-519E-A339-1F9B9B6D89E2}"/>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D84D0D4A-45CC-5B72-D9C7-B0D6724261B6}"/>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250422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66DA-482D-BB6A-DFD1-FDC16971828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DC8D1AF8-C935-BEAC-04A6-5A7F1EF16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5BDA90BF-2F40-2A54-3AA7-F0BED16C3777}"/>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5" name="Footer Placeholder 4">
            <a:extLst>
              <a:ext uri="{FF2B5EF4-FFF2-40B4-BE49-F238E27FC236}">
                <a16:creationId xmlns:a16="http://schemas.microsoft.com/office/drawing/2014/main" id="{2D430D6A-3E54-469E-C643-6BA8175A716F}"/>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DA0715E4-9F4B-BB3C-D0A5-C10A1142BB49}"/>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111711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4610-F9E0-643A-6AC4-6C1F33E49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45B06D24-13A1-513C-EC8D-6FB5BC1C8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97556-7CB5-3A41-D0D9-494BD70F208A}"/>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5" name="Footer Placeholder 4">
            <a:extLst>
              <a:ext uri="{FF2B5EF4-FFF2-40B4-BE49-F238E27FC236}">
                <a16:creationId xmlns:a16="http://schemas.microsoft.com/office/drawing/2014/main" id="{F247F87B-7F85-C8E0-5747-84DADF82E434}"/>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15342314-13B6-91C5-7E76-4A8B11F4CAFE}"/>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82989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1FC9-0946-A055-150A-D6599F6CBA4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022E820-CBB5-896B-74AF-F6D02616C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0CA817E1-ABCE-25C7-11D2-EA4BBB688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26293C4A-53B2-5332-C4DC-789952648744}"/>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6" name="Footer Placeholder 5">
            <a:extLst>
              <a:ext uri="{FF2B5EF4-FFF2-40B4-BE49-F238E27FC236}">
                <a16:creationId xmlns:a16="http://schemas.microsoft.com/office/drawing/2014/main" id="{B6E3C7D0-77FB-BC81-3CD4-34CE22C4A1D7}"/>
              </a:ext>
            </a:extLst>
          </p:cNvPr>
          <p:cNvSpPr>
            <a:spLocks noGrp="1"/>
          </p:cNvSpPr>
          <p:nvPr>
            <p:ph type="ftr" sz="quarter" idx="11"/>
          </p:nvPr>
        </p:nvSpPr>
        <p:spPr/>
        <p:txBody>
          <a:bodyPr/>
          <a:lstStyle/>
          <a:p>
            <a:endParaRPr lang="ru-RU" dirty="0"/>
          </a:p>
        </p:txBody>
      </p:sp>
      <p:sp>
        <p:nvSpPr>
          <p:cNvPr id="7" name="Slide Number Placeholder 6">
            <a:extLst>
              <a:ext uri="{FF2B5EF4-FFF2-40B4-BE49-F238E27FC236}">
                <a16:creationId xmlns:a16="http://schemas.microsoft.com/office/drawing/2014/main" id="{645F1885-B04A-BEDD-7A87-0556C56D2241}"/>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26435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9DFD-C6FE-7243-6514-0CCEC0CAA6AC}"/>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D3FC345-C28C-7450-245A-9D11508C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62826-4E05-2D7B-5857-92797A9AA6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A5BAEE8E-1EBC-79AE-88EC-CFE76D7AE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A5329E-40BD-F2C1-E289-B1D22525A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002B8CB9-DA28-4411-0AC9-B0E32295B549}"/>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8" name="Footer Placeholder 7">
            <a:extLst>
              <a:ext uri="{FF2B5EF4-FFF2-40B4-BE49-F238E27FC236}">
                <a16:creationId xmlns:a16="http://schemas.microsoft.com/office/drawing/2014/main" id="{BB603456-8F5E-B8BF-94EF-99CD591A92B1}"/>
              </a:ext>
            </a:extLst>
          </p:cNvPr>
          <p:cNvSpPr>
            <a:spLocks noGrp="1"/>
          </p:cNvSpPr>
          <p:nvPr>
            <p:ph type="ftr" sz="quarter" idx="11"/>
          </p:nvPr>
        </p:nvSpPr>
        <p:spPr/>
        <p:txBody>
          <a:bodyPr/>
          <a:lstStyle/>
          <a:p>
            <a:endParaRPr lang="ru-RU" dirty="0"/>
          </a:p>
        </p:txBody>
      </p:sp>
      <p:sp>
        <p:nvSpPr>
          <p:cNvPr id="9" name="Slide Number Placeholder 8">
            <a:extLst>
              <a:ext uri="{FF2B5EF4-FFF2-40B4-BE49-F238E27FC236}">
                <a16:creationId xmlns:a16="http://schemas.microsoft.com/office/drawing/2014/main" id="{A7B25F2A-5ABC-31C6-A951-4E218B0C350B}"/>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219909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E7D4-377A-F3D9-436B-C34EA1C9C967}"/>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A692DC5A-1344-742B-0D48-092F972DA54F}"/>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4" name="Footer Placeholder 3">
            <a:extLst>
              <a:ext uri="{FF2B5EF4-FFF2-40B4-BE49-F238E27FC236}">
                <a16:creationId xmlns:a16="http://schemas.microsoft.com/office/drawing/2014/main" id="{7F8B8D7E-BFFA-51E0-7DA0-71C91C5A717A}"/>
              </a:ext>
            </a:extLst>
          </p:cNvPr>
          <p:cNvSpPr>
            <a:spLocks noGrp="1"/>
          </p:cNvSpPr>
          <p:nvPr>
            <p:ph type="ftr" sz="quarter" idx="11"/>
          </p:nvPr>
        </p:nvSpPr>
        <p:spPr/>
        <p:txBody>
          <a:bodyPr/>
          <a:lstStyle/>
          <a:p>
            <a:endParaRPr lang="ru-RU" dirty="0"/>
          </a:p>
        </p:txBody>
      </p:sp>
      <p:sp>
        <p:nvSpPr>
          <p:cNvPr id="5" name="Slide Number Placeholder 4">
            <a:extLst>
              <a:ext uri="{FF2B5EF4-FFF2-40B4-BE49-F238E27FC236}">
                <a16:creationId xmlns:a16="http://schemas.microsoft.com/office/drawing/2014/main" id="{E1867E8E-E7FF-0EBE-7B0A-564527BB1DBD}"/>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281714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FC8C9-1F71-1CC3-BBC9-B89A162AEF35}"/>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3" name="Footer Placeholder 2">
            <a:extLst>
              <a:ext uri="{FF2B5EF4-FFF2-40B4-BE49-F238E27FC236}">
                <a16:creationId xmlns:a16="http://schemas.microsoft.com/office/drawing/2014/main" id="{B21EDF68-7450-48BE-C122-A72DAB35DC22}"/>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a16="http://schemas.microsoft.com/office/drawing/2014/main" id="{2A256F8A-51D5-6630-5A23-7AF2AE690AEE}"/>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144166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8F94-4494-9570-C242-AAECC1693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0540B265-DC09-2FE5-AC8B-5BD4AC3F0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EBC09424-958C-D5E2-5FDA-EF25418F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B2D40-2850-6A4F-6650-3DD53506DB1F}"/>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6" name="Footer Placeholder 5">
            <a:extLst>
              <a:ext uri="{FF2B5EF4-FFF2-40B4-BE49-F238E27FC236}">
                <a16:creationId xmlns:a16="http://schemas.microsoft.com/office/drawing/2014/main" id="{3EF5170D-6444-CC6D-53FF-9AE734031FA5}"/>
              </a:ext>
            </a:extLst>
          </p:cNvPr>
          <p:cNvSpPr>
            <a:spLocks noGrp="1"/>
          </p:cNvSpPr>
          <p:nvPr>
            <p:ph type="ftr" sz="quarter" idx="11"/>
          </p:nvPr>
        </p:nvSpPr>
        <p:spPr/>
        <p:txBody>
          <a:bodyPr/>
          <a:lstStyle/>
          <a:p>
            <a:endParaRPr lang="ru-RU" dirty="0"/>
          </a:p>
        </p:txBody>
      </p:sp>
      <p:sp>
        <p:nvSpPr>
          <p:cNvPr id="7" name="Slide Number Placeholder 6">
            <a:extLst>
              <a:ext uri="{FF2B5EF4-FFF2-40B4-BE49-F238E27FC236}">
                <a16:creationId xmlns:a16="http://schemas.microsoft.com/office/drawing/2014/main" id="{2400BAF4-AF29-B62A-6275-9B84587AEC8A}"/>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206401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7636-D6DB-9BC8-B8A5-01E160F6C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CB9F7E1-37DA-5ECD-47D8-7C0939407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a:extLst>
              <a:ext uri="{FF2B5EF4-FFF2-40B4-BE49-F238E27FC236}">
                <a16:creationId xmlns:a16="http://schemas.microsoft.com/office/drawing/2014/main" id="{FDD0575E-F76D-DB03-BDBA-1A91529D2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12818-6856-E005-C28D-7764D933BC9D}"/>
              </a:ext>
            </a:extLst>
          </p:cNvPr>
          <p:cNvSpPr>
            <a:spLocks noGrp="1"/>
          </p:cNvSpPr>
          <p:nvPr>
            <p:ph type="dt" sz="half" idx="10"/>
          </p:nvPr>
        </p:nvSpPr>
        <p:spPr/>
        <p:txBody>
          <a:bodyPr/>
          <a:lstStyle/>
          <a:p>
            <a:fld id="{129B3E33-8BAB-45A8-BA7B-9C488C6E36C3}" type="datetimeFigureOut">
              <a:rPr lang="ru-RU" smtClean="0"/>
              <a:t>23.10.2024</a:t>
            </a:fld>
            <a:endParaRPr lang="ru-RU" dirty="0"/>
          </a:p>
        </p:txBody>
      </p:sp>
      <p:sp>
        <p:nvSpPr>
          <p:cNvPr id="6" name="Footer Placeholder 5">
            <a:extLst>
              <a:ext uri="{FF2B5EF4-FFF2-40B4-BE49-F238E27FC236}">
                <a16:creationId xmlns:a16="http://schemas.microsoft.com/office/drawing/2014/main" id="{A5F32051-0370-F784-B87B-E7A2AEA0FB56}"/>
              </a:ext>
            </a:extLst>
          </p:cNvPr>
          <p:cNvSpPr>
            <a:spLocks noGrp="1"/>
          </p:cNvSpPr>
          <p:nvPr>
            <p:ph type="ftr" sz="quarter" idx="11"/>
          </p:nvPr>
        </p:nvSpPr>
        <p:spPr/>
        <p:txBody>
          <a:bodyPr/>
          <a:lstStyle/>
          <a:p>
            <a:endParaRPr lang="ru-RU" dirty="0"/>
          </a:p>
        </p:txBody>
      </p:sp>
      <p:sp>
        <p:nvSpPr>
          <p:cNvPr id="7" name="Slide Number Placeholder 6">
            <a:extLst>
              <a:ext uri="{FF2B5EF4-FFF2-40B4-BE49-F238E27FC236}">
                <a16:creationId xmlns:a16="http://schemas.microsoft.com/office/drawing/2014/main" id="{B0E9AC5E-4061-3EF3-B029-9FF2C551E5B4}"/>
              </a:ext>
            </a:extLst>
          </p:cNvPr>
          <p:cNvSpPr>
            <a:spLocks noGrp="1"/>
          </p:cNvSpPr>
          <p:nvPr>
            <p:ph type="sldNum" sz="quarter" idx="12"/>
          </p:nvPr>
        </p:nvSpPr>
        <p:spPr/>
        <p:txBody>
          <a:bodyPr/>
          <a:lstStyle/>
          <a:p>
            <a:fld id="{19F3E647-F905-4E52-BE86-191461044FCB}" type="slidenum">
              <a:rPr lang="ru-RU" smtClean="0"/>
              <a:t>‹#›</a:t>
            </a:fld>
            <a:endParaRPr lang="ru-RU" dirty="0"/>
          </a:p>
        </p:txBody>
      </p:sp>
    </p:spTree>
    <p:extLst>
      <p:ext uri="{BB962C8B-B14F-4D97-AF65-F5344CB8AC3E}">
        <p14:creationId xmlns:p14="http://schemas.microsoft.com/office/powerpoint/2010/main" val="37601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4F5A8-DBBC-2AD7-2D82-59BC40523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331B7043-7413-AF20-7D58-F67869BE6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4FB8DD7-3EA0-368D-FC72-6391C217E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B3E33-8BAB-45A8-BA7B-9C488C6E36C3}" type="datetimeFigureOut">
              <a:rPr lang="ru-RU" smtClean="0"/>
              <a:t>23.10.2024</a:t>
            </a:fld>
            <a:endParaRPr lang="ru-RU" dirty="0"/>
          </a:p>
        </p:txBody>
      </p:sp>
      <p:sp>
        <p:nvSpPr>
          <p:cNvPr id="5" name="Footer Placeholder 4">
            <a:extLst>
              <a:ext uri="{FF2B5EF4-FFF2-40B4-BE49-F238E27FC236}">
                <a16:creationId xmlns:a16="http://schemas.microsoft.com/office/drawing/2014/main" id="{CEBD2147-2A7C-0394-408E-B1E07B394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a:extLst>
              <a:ext uri="{FF2B5EF4-FFF2-40B4-BE49-F238E27FC236}">
                <a16:creationId xmlns:a16="http://schemas.microsoft.com/office/drawing/2014/main" id="{F14A594F-7831-D568-9CE9-BFADD4449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3E647-F905-4E52-BE86-191461044FCB}" type="slidenum">
              <a:rPr lang="ru-RU" smtClean="0"/>
              <a:t>‹#›</a:t>
            </a:fld>
            <a:endParaRPr lang="ru-RU" dirty="0"/>
          </a:p>
        </p:txBody>
      </p:sp>
    </p:spTree>
    <p:extLst>
      <p:ext uri="{BB962C8B-B14F-4D97-AF65-F5344CB8AC3E}">
        <p14:creationId xmlns:p14="http://schemas.microsoft.com/office/powerpoint/2010/main" val="88021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324CF3-EAD3-6B8A-0750-D1A708B3DB99}"/>
              </a:ext>
            </a:extLst>
          </p:cNvPr>
          <p:cNvSpPr txBox="1"/>
          <p:nvPr/>
        </p:nvSpPr>
        <p:spPr>
          <a:xfrm>
            <a:off x="385010" y="275007"/>
            <a:ext cx="7370201" cy="2862322"/>
          </a:xfrm>
          <a:prstGeom prst="rect">
            <a:avLst/>
          </a:prstGeom>
          <a:noFill/>
        </p:spPr>
        <p:txBody>
          <a:bodyPr wrap="square" rtlCol="0">
            <a:spAutoFit/>
          </a:bodyPr>
          <a:lstStyle/>
          <a:p>
            <a:r>
              <a:rPr lang="en-US" dirty="0"/>
              <a:t>	Lorem ipsum dolor sit amet, consectetur adipiscing elit. Aenean vel tortor ut urna malesuada malasada. Nam at ex ut felis vestibulum venenatis a in quam. Nulla facilisi. Suspendisse potenti. Aliquam erat volutpat.</a:t>
            </a:r>
          </a:p>
          <a:p>
            <a:r>
              <a:rPr lang="en-US" dirty="0"/>
              <a:t>	Sed ultrices, urna ut pellentesque eleifend, sapien turpis vehicula dolor, non feugiat justo mauris eget arcu. Donec in libero ut arcu fringilla Fringilla at id velit. In eget lectus eu sem tincidunt incident vel ac quam.</a:t>
            </a:r>
          </a:p>
          <a:p>
            <a:r>
              <a:rPr lang="en-US" dirty="0"/>
              <a:t>	Maecenas euismod lacus in nunc feugiat, at dignissim sem tincidunt. Integer ac dui vehicula, ultricies erat nec, dapibus lacus. Aenean nec odio sit amet urna malesuada iaculis. Praesent volutpat nisl id turpis feugiat, in pretium eros consequat.</a:t>
            </a:r>
          </a:p>
        </p:txBody>
      </p:sp>
    </p:spTree>
    <p:extLst>
      <p:ext uri="{BB962C8B-B14F-4D97-AF65-F5344CB8AC3E}">
        <p14:creationId xmlns:p14="http://schemas.microsoft.com/office/powerpoint/2010/main" val="3978141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129</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Andrey Potapov</dc:creator>
  <cp:lastModifiedBy>Andrey Potapov</cp:lastModifiedBy>
  <cp:revision>3</cp:revision>
  <dcterms:created xsi:type="dcterms:W3CDTF">2024-10-21T11:25:35Z</dcterms:created>
  <dcterms:modified xsi:type="dcterms:W3CDTF">2024-10-23T05:11:41Z</dcterms:modified>
</cp:coreProperties>
</file>