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3225-881D-4B03-8592-648209B21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F64C9-F309-4EA2-8FC5-46DD8A49B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5CCE2-3152-4830-BC27-4B56FF08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D761-58E5-43F2-956D-90A8BF43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4EAD-EF4B-496A-8B7E-AFC1CEB0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5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0BB7-71A2-4736-A913-04439B8B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3C21-65ED-4C7E-8225-1EFD8E10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A5626-563E-4C4F-A79C-FB64CB464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95B71-E984-41A4-B7CF-213FFB66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917CF-05B2-43D2-B3AB-69F1586B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CE116-2949-4904-8E97-F3932FC4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38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B27C-E55A-4F45-A071-2B146636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6AC0B-E4B3-4DEA-8AD5-A84D2CE35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B107-2D51-47F2-8CE7-55AAA2EBC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3F15A-807C-4961-A1F3-2DF75BE5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32AEE-538B-42B6-ACF3-A4A699A4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3027-5FCC-4D2B-8123-2357B6D4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5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77EF-AFD6-4455-A4B5-9FFCB046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2DC23-533E-443F-84BC-C838D2DF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251F-197F-4555-935F-A8FDD9E0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2C6D-0FE1-4F2A-A7C7-13D575E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4A58-990E-4D6D-8233-3921B321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45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6DC6F-9CCC-4018-9DC4-0B37ED30D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827C-EB74-472A-A896-8EE7D6E9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28CA-1E7C-46ED-B24D-33A69289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E986-A5BF-449A-90B5-4FB486FE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AEFFC-FBE3-4A7F-92F7-9259E9F9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6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A97-1CEA-46A7-9BCA-BDF2DCE2D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2F95B-0343-4866-8884-14474DE22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4934-D916-43CA-8F6D-9E143372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3BB4-B265-4EBE-AE51-FC5EA06A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DFCC-E45A-4291-9AFC-4B3B2DE3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22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101C-4C4A-4399-A36D-BC60BAC4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399B-0148-4F48-8CEA-C136B858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AFD5-62FA-4E3F-B65E-A21A1F4F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7C11-D649-4069-A1A2-CD9F632E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172BB-A711-47E4-A65E-52DD05C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941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2313-C366-4136-B78B-2F4F51D2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A47B-C0ED-42EA-B2C7-FAE9C9B8F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0737-C70A-42E4-B63A-33DBDB23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5BAF-C256-4D25-952C-1C132984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8E65-01D4-4AA5-AE44-19D76B8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65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8901-AA75-4A83-B6CE-77B56211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C074-FAA0-4978-9071-4065327D1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F5C40-45BD-4249-99D0-694087C24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68CD9-8CE7-4C76-B94A-AC1381FA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FC6C-B643-4EC4-80D6-9AA641BD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B8C91-287D-4FA1-8C07-D27A9932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941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5010-FECC-43E8-A6D7-E94240B9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9C63-3F96-423C-9303-99F6A2D9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183F8-8D9D-4737-BD75-F52643F1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F7DF0-6E54-494C-BE05-EF0C88B6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95BBD-F2BE-4535-8ECF-4F32805D0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4B054-2392-4CFE-871C-A39C145B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A1C21-E6B9-470A-8ECB-0DAEA9BD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D833E-22E3-4D6A-B594-3FC18ED2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83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2CE7-A3BC-43C3-AEC9-9F747DF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28D80-B0DD-450D-B475-3F47177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5F444-B60C-446E-85D7-917E7C09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61851-9222-4F3F-81D7-EFF1A85C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6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FA28-6799-4BDC-9579-1A628894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D9D4-D9F0-48C8-ABB5-E31A874A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0C0F-34C6-4887-950C-7541F0C5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2B66-1787-4EB3-921F-1EBDC0E6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525B-503F-464B-98AF-FC4F3C81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246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B3744-7C94-4AAE-9C9F-4BCA40D5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2A66B-D767-402F-B519-A187EB66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D4BA6-1B67-4F03-B5BE-AAE710AF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047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14FF-C678-4595-A165-1D2F6BB5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8467-5697-4FC0-9543-18DF1507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2C6AD-7972-45A9-813D-B6967E35D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B083-8516-4241-8B21-AEA92E76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DCFD0-574E-4464-B1E6-6503455C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E690E-3CF0-4695-A690-1D19E48E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78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4A57-559E-4607-BAEA-898FDAC2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3E16B-AD64-42A1-96C5-7C852383D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A52C3-1A73-4C56-A7DB-478A7AF17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9B04-EBE2-4CFA-B931-E2919705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93117-CC2B-42A1-91E3-AED6DBE9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4DA1D-1F45-4034-8887-BFC0E73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61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AD80-A7E0-457B-B02B-10194799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FF82E-BD75-4441-8418-579F50737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40CD-6F3A-40DB-9B3B-B3E6E10B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B2EA-DDD9-4668-9BEF-387C4249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CFF7-93B6-4A0C-8873-8FB6425B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02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9C0A3-4876-4200-97A3-2495AD7C0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5ADEB-1C35-4142-AAD5-D304EE015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1857-0E7D-4C3C-B3FF-2B575521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9E11-4183-4301-B75E-B6F29C3F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D54B-AD9B-45A7-86E8-B1D215A8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6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E65F-E309-4A63-952E-57A9EBCD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3B73B-E2BC-40AC-852F-2132BBF9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35742-3EE4-4A39-9862-7F3C8E3A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E859-EE7E-498B-BE36-696945F4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0CB2-D78C-485E-A5C6-D4CD7C94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44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9BD3-7069-4FD2-AE2E-8C4E753B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8D5F-95E5-4C4C-86E2-00F44DC0C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D54AB-853A-4115-8567-081EA5C98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061A3-8F5C-4B73-B5A1-9853384F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41B04-E15E-4F48-8763-8C100818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8F997-CC2D-4F6C-AD50-51C5A8E6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87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2D91-94AA-4C02-B4F6-0086912F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580D7-610D-43CD-84FD-4E5991B1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832F4-8A18-44D7-BC44-119F56D87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666FC-050B-462B-8DE1-E86FBFA1D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EC355-9821-47D5-BFFF-4B33F6D6A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24D20-0252-4774-8AF1-38ED4ED3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E8F82-4F9C-49D7-BB05-359A4184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FFB67-2E5D-4123-B4C1-DC6B8446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17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0555-0CC0-46E2-AB01-97698265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A8EC4-7D2B-459E-98AE-802C1017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3AF8A-6A64-4374-8990-D55A48D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26CC6-1C2F-4018-A9B1-1BCE628C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8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EAE61-C77A-4594-B0DC-B7A5C13E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A915E-356B-4DB2-9621-8AFA4B78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CB0E-94E1-4054-A218-232C4630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3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B89E-EAAE-4E83-92CE-D3B6C9EB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F1444-F8FF-4A1E-816A-F24702A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66465-6F05-46F4-AA41-CC51FE58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09C73-1D37-4E6B-BDD9-605DBD83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7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207C-A763-4C16-AA55-0A789EC2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EBC71-A449-4FB2-A618-FBF16B16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D481-6D40-4A4C-B882-85B64845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B6B8-339B-40A8-8FB4-757A8517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3ECA7-7E19-41CC-928A-1ED157EE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BEE3D-D568-494F-9496-42039B01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F1A8-542D-473C-B0BC-94278FAC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8AE1-672D-4F24-BD91-05D1C870C9F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A044-C332-4221-B06A-6E2B7D15B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4E62-417F-4AB2-B4C6-09C0C575D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1737-B7AE-40F5-B7C0-7EC8CC15D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05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3" r:id="rId8"/>
    <p:sldLayoutId id="2147483672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8FBE4-ADC2-455E-B396-A2089DAD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E07E-AF73-4EA6-AF98-D47D6F68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BFFB-23F5-4655-A5BB-A010EBDA3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8BAE-4C72-4EEE-B5E9-8CBBA76212DF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BAD1-9581-47FE-AD77-A9CFF9BC6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3742-24CD-46D8-880B-099658EC0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16CF-ED24-4AD6-BA55-A75BC2C64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E489-8479-4920-8A73-D34D3F1EC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Masters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2C80F-8223-46BF-9E70-DAB933DC5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 Layouts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0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 Design</vt:lpstr>
      <vt:lpstr>Multiple Masters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Masters</dc:title>
  <dc:creator>Сергей</dc:creator>
  <cp:lastModifiedBy>Сергей</cp:lastModifiedBy>
  <cp:revision>1</cp:revision>
  <dcterms:created xsi:type="dcterms:W3CDTF">2022-04-16T08:22:34Z</dcterms:created>
  <dcterms:modified xsi:type="dcterms:W3CDTF">2022-04-16T08:24:26Z</dcterms:modified>
</cp:coreProperties>
</file>