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EDE3-C422-4579-B993-74D257DF2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33740-3FD7-4F2A-A3DB-EC408D811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BB47-6D8E-4932-91C0-126AFE96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683B-934F-4F2E-B60B-40A49BF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4488-A736-46DE-9618-71B23031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7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2B6F-12FD-4F49-A0DC-ABC17F1D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5BCB0-129A-405E-AE23-40FC14888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E08F-0A29-45F8-A1E5-14F9E489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348E-CAF0-45E6-8986-8048518E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2299-D829-4EFF-BD14-DC4D9735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FA033-4030-40CE-A952-C98B3E654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4A4CC-ACFC-4FBF-AC95-F3F36BE0F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0004E-DE50-47A2-8B67-DD1CB3295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F93F-4998-44C6-BA77-7D69B7D2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1BB29-18CA-4BEB-B5B8-AF9637D3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CEE5E-1E38-4260-8153-77CB47A4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8893-B501-4899-A5CB-8CFA1E29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AAD7-C6EE-4415-8A62-D214459E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517F-253A-4DDB-8447-82527F8A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4E15-95B9-434A-8073-EF665D49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C0BA-E1B4-43C3-9E09-010EEA57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54B47-34CF-4DC3-A671-EA75A38A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6B89-C25F-44F2-92F3-0074CE54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3962D-5186-428F-B586-22000521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FC93-EC61-49FA-BF18-12A907C1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335EB-2178-400C-940F-505DC88A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FF5D2-956A-4896-8772-D15C3DCB0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EDB44-7D94-4684-BEC9-60A4AA3BB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2616-E51F-4024-B2F1-EE337C51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F7C2-C040-439D-831A-899D3D07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56B52-51ED-45DC-B710-3BD2A9BC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6FE0-0B73-44EC-AE4A-3C785327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95A91-83EA-48C8-BC05-F0278CFE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88C6E-6D35-4E3C-AEC1-5B9FA888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D0C75-E53A-43D9-B049-1C05D74AD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F7923-5623-4BF3-A12F-8FE59DA66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3329C-43AF-422C-854A-191CC2E6A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E1E06-3CCE-48D7-A2FE-07002DDE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89C76-3240-49F2-9E1E-91136874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5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3CF8-7904-4738-B6EE-A64BBF107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36337-641D-4D94-B1A7-3BEA73E8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9578D-EEE4-4125-954F-68CC4BD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CC8B2-B451-49A7-813F-4A3108D2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70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755EB-EA76-48D3-BFB5-D37D653F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F7BD5-4FEA-486E-90EB-EDB85800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E4BE1-B281-4453-9E9C-C2A307EB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54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0E65-43C0-4543-A410-4381892D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D3619-3A9D-4D6F-8A18-CAB63E9A7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737EC-89C6-420A-984D-D78621D34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A6628-F666-40B0-B2FC-FAED3942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DD986-D5FA-4804-BFB2-2D872722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BF932-3D5D-4CF8-AA95-46B40CC9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7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190C-CE7E-4784-BFA9-94B3369E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CD93C-54E6-4CD2-9482-B18E47E09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95262-D8F1-4B1C-AB63-04AC7A56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0E3D5-73CA-4C0D-80E1-67541F81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6F2B1-CB55-42C0-A9FC-5339EE5B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85BD2-20E4-4BBA-BCB3-B5E50E44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9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E3C19-F99A-4503-8A3A-60EAD68C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E102-E63D-4684-8FA0-3AE81D8B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AD982-33DA-4091-B1F5-6ACBF3A36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3044-9E87-41BD-BFA5-CF24A1CF4F49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F024-7F47-45D3-91FB-0723CBE4F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CD63-C8A8-45B4-9D0F-2F7E05FDF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450E-A20D-4E06-A3B0-ADBA35820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30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F7F55-0B61-BABE-91D8-CF781E1C614D}"/>
              </a:ext>
            </a:extLst>
          </p:cNvPr>
          <p:cNvSpPr txBox="1"/>
          <p:nvPr/>
        </p:nvSpPr>
        <p:spPr>
          <a:xfrm>
            <a:off x="2549235" y="907348"/>
            <a:ext cx="62040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Table transparent</a:t>
            </a:r>
            <a:endParaRPr lang="ru-UA" sz="6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8CD14C-73F5-429D-8C6D-A191FB7F258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17041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25677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2521535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9486725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882315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8362938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99346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0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6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26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20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57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Yurii Tyhonenko</dc:creator>
  <cp:lastModifiedBy>Сергей Пучок</cp:lastModifiedBy>
  <cp:revision>3</cp:revision>
  <dcterms:created xsi:type="dcterms:W3CDTF">2024-04-12T16:20:56Z</dcterms:created>
  <dcterms:modified xsi:type="dcterms:W3CDTF">2024-05-09T05:48:59Z</dcterms:modified>
</cp:coreProperties>
</file>