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CFF4-2C0B-F3F0-58E5-D19628EB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D6E55-1BDB-4F2C-D022-88FFAA6E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8E3A-37D2-D703-927C-778EFBA0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C12C-837F-BB1C-0AF7-D9A4E6E4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3141-936F-19E3-BC5C-0A82D264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4FB4-52C3-3A70-C069-299275A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A07D-5260-1D6A-09B9-95AC92868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1BD0-BB73-F9F1-2A85-F97C27C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7575-024C-0813-034A-EBDC0EED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C2B47-32AF-A9F6-59D8-50E614E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EF3F4-A4ED-CA02-56A4-BF9AB110A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2F41B-9711-D2E1-7413-CAFB1251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1AAE-7094-6892-2D49-A4A74204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5C3A-1797-9462-7C05-24B0692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4DB2-7AD2-D2EC-2EA8-019FBC6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0E-A379-316B-5A87-E08B926D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61B5-F61B-899B-A9C6-7D3F1CB8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FCB7-813D-78ED-D867-69143DAF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2E8F-7FB4-1601-6993-7D33902D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BC61-0573-B6F4-2463-8D5C06CC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5F7D-6698-092F-6BCA-48A00ED5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51FA6-A631-0FAB-B72C-19FFA628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02D9-1B89-0B74-8968-D8C81650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E2D5-C99A-2E64-9541-7F664216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501D-DAAF-FA3D-DC89-FA07D20F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7104-3FB4-5042-E4AA-E5FB85F3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2329-5958-6394-D210-96C081CE7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A120-87A9-E8D8-385B-260C0975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F434C-0822-7F9A-DC84-C124C093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FC79-30E8-BF07-CADD-B845FE4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CAD5-C9FA-FCD7-BB07-F9C44ACD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D5E7-4539-C215-BC47-A3BA9164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40B3-576F-739B-BB64-9ECF0A6D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DE7B-83AC-D293-27BC-5C6AF4B8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F1261-74D9-38AE-17F7-D45D5F26A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9B495-372E-16DF-7B0F-FAE42C8EE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D63F-56A4-9D8C-603F-743C5D10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51DC-D294-7309-3C68-F78FA4D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BD34F-11E1-AFBA-56AC-3C987D7A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977B-35E4-F745-00BD-493DA6C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8791-CEAF-F6F2-C9F6-C0086C2B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0CE85-1728-12FA-2B9E-1D92712F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387B-9E1B-DC9B-790E-5B1CF82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1B257-9D03-ABF9-8A4B-0703F94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9CF1-B3D1-4917-2CF9-27244FD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A8AA-C4AB-FA6B-2832-58539CC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75B9-19F0-66D4-C724-0C95610A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FB77-104D-7E7F-A5BC-3C752119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63D0-0223-71F1-E9F1-2A943484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1FBC8-540E-656B-2E57-D00F2B4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1914-0035-6CF1-C5DA-A11D1EE1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3FE9-1E7F-25E4-59DF-C0FC3B0F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161-4A6C-3977-C419-B98209C5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FB782-D8A4-2570-6AFC-8542040BD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902C-9FF4-2DC3-996F-AB3DCCE3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4D1B-8EB4-7F26-83B4-D6B95D52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1876-A5D0-253B-C8BB-413FA89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611C-A20E-4025-5A4A-98C8FA7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7BA78-8A7B-5265-23A2-E153A574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803A-4168-9C45-256E-A3595250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9C7A-D604-327D-60F3-0D2DCB63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E9B2-517E-4FF8-AB0F-AD72B3578BB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FBF7-4DEC-8A4B-DD19-693F093D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385C-5014-180C-57DE-3D81601B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7D0C-ED2E-41B7-AD68-0C138BC7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AB634-384F-0134-C0B7-DF73280F807C}"/>
              </a:ext>
            </a:extLst>
          </p:cNvPr>
          <p:cNvSpPr txBox="1"/>
          <p:nvPr/>
        </p:nvSpPr>
        <p:spPr>
          <a:xfrm>
            <a:off x="725865" y="735290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[this block] to another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BF039-4C34-26B1-524B-A5E36189D304}"/>
              </a:ext>
            </a:extLst>
          </p:cNvPr>
          <p:cNvSpPr txBox="1"/>
          <p:nvPr/>
        </p:nvSpPr>
        <p:spPr>
          <a:xfrm>
            <a:off x="725865" y="1330750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[</a:t>
            </a:r>
            <a:r>
              <a:rPr lang="en-US" i="1" dirty="0"/>
              <a:t>this </a:t>
            </a:r>
            <a:r>
              <a:rPr lang="en-US" b="1" i="1" dirty="0"/>
              <a:t>block</a:t>
            </a:r>
            <a:r>
              <a:rPr lang="en-US" dirty="0"/>
              <a:t>] to another text.</a:t>
            </a:r>
          </a:p>
        </p:txBody>
      </p:sp>
    </p:spTree>
    <p:extLst>
      <p:ext uri="{BB962C8B-B14F-4D97-AF65-F5344CB8AC3E}">
        <p14:creationId xmlns:p14="http://schemas.microsoft.com/office/powerpoint/2010/main" val="53520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</cp:revision>
  <dcterms:created xsi:type="dcterms:W3CDTF">2022-10-28T08:50:53Z</dcterms:created>
  <dcterms:modified xsi:type="dcterms:W3CDTF">2022-10-28T09:18:14Z</dcterms:modified>
</cp:coreProperties>
</file>