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7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99" d="100"/>
          <a:sy n="99" d="100"/>
        </p:scale>
        <p:origin x="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C4069-A727-498E-91EB-F73DD167276F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DEC4-95B3-4286-98A0-2BB293E67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3435F5-5C67-4D8A-AD4D-8CC0CD89FEEC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78515F-19A8-4991-B47A-7E5B890D9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Shapes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981200"/>
            <a:ext cx="17526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72000" y="1447800"/>
            <a:ext cx="1752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562600" y="2667000"/>
            <a:ext cx="914400" cy="10668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162800" y="1295400"/>
            <a:ext cx="990600" cy="990600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343335" y="3024554"/>
            <a:ext cx="1069145" cy="1195754"/>
          </a:xfrm>
          <a:custGeom>
            <a:avLst/>
            <a:gdLst>
              <a:gd name="connsiteX0" fmla="*/ 42203 w 1069145"/>
              <a:gd name="connsiteY0" fmla="*/ 0 h 1195754"/>
              <a:gd name="connsiteX1" fmla="*/ 42203 w 1069145"/>
              <a:gd name="connsiteY1" fmla="*/ 0 h 1195754"/>
              <a:gd name="connsiteX2" fmla="*/ 239151 w 1069145"/>
              <a:gd name="connsiteY2" fmla="*/ 84406 h 1195754"/>
              <a:gd name="connsiteX3" fmla="*/ 379828 w 1069145"/>
              <a:gd name="connsiteY3" fmla="*/ 168812 h 1195754"/>
              <a:gd name="connsiteX4" fmla="*/ 492370 w 1069145"/>
              <a:gd name="connsiteY4" fmla="*/ 225083 h 1195754"/>
              <a:gd name="connsiteX5" fmla="*/ 661182 w 1069145"/>
              <a:gd name="connsiteY5" fmla="*/ 393895 h 1195754"/>
              <a:gd name="connsiteX6" fmla="*/ 829994 w 1069145"/>
              <a:gd name="connsiteY6" fmla="*/ 548640 h 1195754"/>
              <a:gd name="connsiteX7" fmla="*/ 858130 w 1069145"/>
              <a:gd name="connsiteY7" fmla="*/ 604911 h 1195754"/>
              <a:gd name="connsiteX8" fmla="*/ 900333 w 1069145"/>
              <a:gd name="connsiteY8" fmla="*/ 647114 h 1195754"/>
              <a:gd name="connsiteX9" fmla="*/ 984739 w 1069145"/>
              <a:gd name="connsiteY9" fmla="*/ 773723 h 1195754"/>
              <a:gd name="connsiteX10" fmla="*/ 1012874 w 1069145"/>
              <a:gd name="connsiteY10" fmla="*/ 858129 h 1195754"/>
              <a:gd name="connsiteX11" fmla="*/ 1026942 w 1069145"/>
              <a:gd name="connsiteY11" fmla="*/ 900332 h 1195754"/>
              <a:gd name="connsiteX12" fmla="*/ 1055077 w 1069145"/>
              <a:gd name="connsiteY12" fmla="*/ 984738 h 1195754"/>
              <a:gd name="connsiteX13" fmla="*/ 1069145 w 1069145"/>
              <a:gd name="connsiteY13" fmla="*/ 1026941 h 1195754"/>
              <a:gd name="connsiteX14" fmla="*/ 1069145 w 1069145"/>
              <a:gd name="connsiteY14" fmla="*/ 1055077 h 1195754"/>
              <a:gd name="connsiteX15" fmla="*/ 211016 w 1069145"/>
              <a:gd name="connsiteY15" fmla="*/ 1195754 h 1195754"/>
              <a:gd name="connsiteX16" fmla="*/ 0 w 1069145"/>
              <a:gd name="connsiteY16" fmla="*/ 309489 h 1195754"/>
              <a:gd name="connsiteX17" fmla="*/ 42203 w 1069145"/>
              <a:gd name="connsiteY17" fmla="*/ 0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145" h="1195754">
                <a:moveTo>
                  <a:pt x="42203" y="0"/>
                </a:moveTo>
                <a:lnTo>
                  <a:pt x="42203" y="0"/>
                </a:lnTo>
                <a:cubicBezTo>
                  <a:pt x="107852" y="28135"/>
                  <a:pt x="175267" y="52464"/>
                  <a:pt x="239151" y="84406"/>
                </a:cubicBezTo>
                <a:cubicBezTo>
                  <a:pt x="288063" y="108862"/>
                  <a:pt x="332024" y="142254"/>
                  <a:pt x="379828" y="168812"/>
                </a:cubicBezTo>
                <a:cubicBezTo>
                  <a:pt x="416492" y="189181"/>
                  <a:pt x="454856" y="206326"/>
                  <a:pt x="492370" y="225083"/>
                </a:cubicBezTo>
                <a:cubicBezTo>
                  <a:pt x="548641" y="281354"/>
                  <a:pt x="600761" y="342106"/>
                  <a:pt x="661182" y="393895"/>
                </a:cubicBezTo>
                <a:cubicBezTo>
                  <a:pt x="697124" y="424702"/>
                  <a:pt x="796355" y="505389"/>
                  <a:pt x="829994" y="548640"/>
                </a:cubicBezTo>
                <a:cubicBezTo>
                  <a:pt x="842869" y="565194"/>
                  <a:pt x="845941" y="587846"/>
                  <a:pt x="858130" y="604911"/>
                </a:cubicBezTo>
                <a:cubicBezTo>
                  <a:pt x="869694" y="621100"/>
                  <a:pt x="887386" y="632009"/>
                  <a:pt x="900333" y="647114"/>
                </a:cubicBezTo>
                <a:cubicBezTo>
                  <a:pt x="925474" y="676444"/>
                  <a:pt x="969504" y="740206"/>
                  <a:pt x="984739" y="773723"/>
                </a:cubicBezTo>
                <a:cubicBezTo>
                  <a:pt x="997011" y="800722"/>
                  <a:pt x="1003496" y="829994"/>
                  <a:pt x="1012874" y="858129"/>
                </a:cubicBezTo>
                <a:lnTo>
                  <a:pt x="1026942" y="900332"/>
                </a:lnTo>
                <a:lnTo>
                  <a:pt x="1055077" y="984738"/>
                </a:lnTo>
                <a:cubicBezTo>
                  <a:pt x="1059766" y="998806"/>
                  <a:pt x="1069145" y="1012112"/>
                  <a:pt x="1069145" y="1026941"/>
                </a:cubicBezTo>
                <a:lnTo>
                  <a:pt x="1069145" y="1055077"/>
                </a:lnTo>
                <a:lnTo>
                  <a:pt x="211016" y="1195754"/>
                </a:lnTo>
                <a:lnTo>
                  <a:pt x="0" y="309489"/>
                </a:lnTo>
                <a:lnTo>
                  <a:pt x="42203" y="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876800" y="4191000"/>
            <a:ext cx="13716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19400" y="9906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1371600" y="3200400"/>
            <a:ext cx="1143000" cy="8382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3581400" y="3352800"/>
            <a:ext cx="1447800" cy="7620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4114800" y="2209800"/>
            <a:ext cx="1219200" cy="838200"/>
          </a:xfrm>
          <a:prstGeom prst="trapezoi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77200" y="762000"/>
            <a:ext cx="838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Hyperlinks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ighth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Concourse</vt:lpstr>
      <vt:lpstr>Shapes </vt:lpstr>
      <vt:lpstr>Hyperlinks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Hirasoft</dc:creator>
  <cp:lastModifiedBy>Сергей Пучок</cp:lastModifiedBy>
  <cp:revision>8</cp:revision>
  <dcterms:created xsi:type="dcterms:W3CDTF">2011-09-13T09:55:39Z</dcterms:created>
  <dcterms:modified xsi:type="dcterms:W3CDTF">2021-08-16T19:09:33Z</dcterms:modified>
</cp:coreProperties>
</file>