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6D69-7465-F54D-291D-76DDE886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47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8D609-3723-7CF7-DE91-C88FBA21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04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5A0F-6815-E5D3-51B7-A4C25E25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8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Seetharaman Santhanam</dc:creator>
  <cp:lastModifiedBy>Seetharaman Santhanam</cp:lastModifiedBy>
  <cp:revision>4</cp:revision>
  <dcterms:created xsi:type="dcterms:W3CDTF">2022-09-26T07:25:07Z</dcterms:created>
  <dcterms:modified xsi:type="dcterms:W3CDTF">2022-09-26T07:33:29Z</dcterms:modified>
</cp:coreProperties>
</file>