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B0AA0-AE2C-AE49-AD90-1506A6777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6A4C23-FAD0-0A43-AE80-1B5F6706B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92299B-F898-9E40-BEB0-0E4BC32C0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AC27-E3FE-CA42-9950-4EFBB9731B7A}" type="datetimeFigureOut">
              <a:rPr kumimoji="1" lang="zh-CN" altLang="en-US" smtClean="0"/>
              <a:t>2022/11/30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73A4BE-5075-C444-990B-BB516A9BC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C8E336-05BC-3D46-A119-02C1D0DC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4E39-4933-9E4C-A9BD-E5A64B940E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5120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50AEE-354A-6342-B308-9F5874635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724BEE-19DA-4145-8DB5-DE3F69EFB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0D4AF4-56C3-7A4F-A695-B840905D4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AC27-E3FE-CA42-9950-4EFBB9731B7A}" type="datetimeFigureOut">
              <a:rPr kumimoji="1" lang="zh-CN" altLang="en-US" smtClean="0"/>
              <a:t>2022/11/30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7B87FE-A4C0-7540-8911-C7BF8E12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B7345D-5091-B546-A4B9-8912219F1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4E39-4933-9E4C-A9BD-E5A64B940E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1772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15FC1B-9E61-254A-9D6E-1EE83E9282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E32EB8-3BE8-9E4E-A63C-DF5723B56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885B1B-602A-754D-8595-75E04E6FA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AC27-E3FE-CA42-9950-4EFBB9731B7A}" type="datetimeFigureOut">
              <a:rPr kumimoji="1" lang="zh-CN" altLang="en-US" smtClean="0"/>
              <a:t>2022/11/30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F5EC48-7E24-3A41-838F-E41587822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A41BE6-C72A-084C-A522-89048C5E7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4E39-4933-9E4C-A9BD-E5A64B940E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6732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B3C52-E709-824E-99B0-566BA42F8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666250-615C-4D41-AD51-4B3BC621B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13CA5F-570C-D54E-8252-E0BF33F5C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AC27-E3FE-CA42-9950-4EFBB9731B7A}" type="datetimeFigureOut">
              <a:rPr kumimoji="1" lang="zh-CN" altLang="en-US" smtClean="0"/>
              <a:t>2022/11/30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B91EF0-6EF7-E745-B677-7DB6E7297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264428-0898-3C48-BC19-1C33184E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4E39-4933-9E4C-A9BD-E5A64B940E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402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3A515-FDC0-034D-BA53-2636AF08C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894CD6-3ED3-E945-B12F-5192A00C1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CE0DEC-4434-A648-B3A9-4E5C0BB6D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AC27-E3FE-CA42-9950-4EFBB9731B7A}" type="datetimeFigureOut">
              <a:rPr kumimoji="1" lang="zh-CN" altLang="en-US" smtClean="0"/>
              <a:t>2022/11/30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EB0198-4D9C-D447-8BEF-52C9EF97A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7C9017-2479-FF47-A164-0CFE4535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4E39-4933-9E4C-A9BD-E5A64B940E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74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5258A-D716-A741-999F-CAE3271EF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9361F-4136-254F-A29D-C260705CC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CC5FFF-D86B-5A4D-BB60-732B6A3F4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4C3BA2-14A5-2C46-BCEA-E91584409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AC27-E3FE-CA42-9950-4EFBB9731B7A}" type="datetimeFigureOut">
              <a:rPr kumimoji="1" lang="zh-CN" altLang="en-US" smtClean="0"/>
              <a:t>2022/11/30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CDA056-95C1-7543-BF89-EDA26C3B1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14AB24-9C30-C44B-862A-787204B45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4E39-4933-9E4C-A9BD-E5A64B940E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595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A51CE-0A10-F84A-9B5A-4B78F24F8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DAAF6A-168A-494C-A98B-8304B4758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5B0BA5-8B48-9345-B6F4-5185BCE56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C4FEDA4-9F07-B448-A71B-C842E95AA2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DAA10F-51D0-1B48-98E6-6F4DD0766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1A39D0-102A-5947-BC85-C96E1A312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AC27-E3FE-CA42-9950-4EFBB9731B7A}" type="datetimeFigureOut">
              <a:rPr kumimoji="1" lang="zh-CN" altLang="en-US" smtClean="0"/>
              <a:t>2022/11/30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1D7130E-5A9E-7D45-A7E5-BF550C12F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2C1617-3F49-B54D-8EB5-1FD15417B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4E39-4933-9E4C-A9BD-E5A64B940E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6781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2E324B-738C-1C4F-816D-695EB0EC0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6C2A95-99B8-CB47-8964-12B6A55D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AC27-E3FE-CA42-9950-4EFBB9731B7A}" type="datetimeFigureOut">
              <a:rPr kumimoji="1" lang="zh-CN" altLang="en-US" smtClean="0"/>
              <a:t>2022/11/30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3A409E-9598-294A-BC66-A88A50FFD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FFBC07-08DD-2D4F-9335-9F77BD097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4E39-4933-9E4C-A9BD-E5A64B940E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5369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9EE97C-906A-864D-BF0B-3FA0C46A9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AC27-E3FE-CA42-9950-4EFBB9731B7A}" type="datetimeFigureOut">
              <a:rPr kumimoji="1" lang="zh-CN" altLang="en-US" smtClean="0"/>
              <a:t>2022/11/30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AD07EF5-AA36-954D-9C16-5B8DB6E99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9F1679-DAC3-EC4C-89C7-4905A9898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4E39-4933-9E4C-A9BD-E5A64B940E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9812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21274-9F24-1C44-97F0-472820FE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9C5251-97D6-134C-B258-066B405D3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79A50D-6B4F-2940-B428-908B0EEF5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58CEB6-DE42-E048-BC24-B8A8497D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AC27-E3FE-CA42-9950-4EFBB9731B7A}" type="datetimeFigureOut">
              <a:rPr kumimoji="1" lang="zh-CN" altLang="en-US" smtClean="0"/>
              <a:t>2022/11/30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6B5B46-8E86-2B49-AF2B-EAF5EAEE6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6CF69C-1E20-6C4D-B118-CDE840FAF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4E39-4933-9E4C-A9BD-E5A64B940E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056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F40E4-631F-314E-85BF-1130BB6E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8A941E-FEFA-A74B-9843-2758787955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207266-3C24-B44E-BCC1-8B7E8A370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C38E5D-2EAC-A349-BCAE-11B73434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AC27-E3FE-CA42-9950-4EFBB9731B7A}" type="datetimeFigureOut">
              <a:rPr kumimoji="1" lang="zh-CN" altLang="en-US" smtClean="0"/>
              <a:t>2022/11/30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0ED18B-33B1-2F44-BE1B-A8A20076E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8D15F5-731A-F441-971C-6953BA76D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4E39-4933-9E4C-A9BD-E5A64B940E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830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EEE007-AC59-374C-A622-910387B83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565AF9-5902-7742-93E0-D234C4F43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0B8862-2332-A845-AC02-2B83820A2E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7AC27-E3FE-CA42-9950-4EFBB9731B7A}" type="datetimeFigureOut">
              <a:rPr kumimoji="1" lang="zh-CN" altLang="en-US" smtClean="0"/>
              <a:t>2022/11/30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CB7FE9-FE80-024F-BC72-ED3DD3DE2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DC03DD-E0D1-8948-9859-EC77F05B8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74E39-4933-9E4C-A9BD-E5A64B940E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530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EBF6CDE5-790A-764F-A5CE-4CBF1F57A151}"/>
              </a:ext>
            </a:extLst>
          </p:cNvPr>
          <p:cNvSpPr/>
          <p:nvPr/>
        </p:nvSpPr>
        <p:spPr>
          <a:xfrm>
            <a:off x="2028497" y="2312276"/>
            <a:ext cx="1765737" cy="1671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745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 0 C 0.181 0 0.25 0.069 0.25 0.125 L 0.25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柱体 3">
            <a:extLst>
              <a:ext uri="{FF2B5EF4-FFF2-40B4-BE49-F238E27FC236}">
                <a16:creationId xmlns:a16="http://schemas.microsoft.com/office/drawing/2014/main" id="{555CC07C-DDA1-E547-BF38-4F42D4ABDBBA}"/>
              </a:ext>
            </a:extLst>
          </p:cNvPr>
          <p:cNvSpPr/>
          <p:nvPr/>
        </p:nvSpPr>
        <p:spPr>
          <a:xfrm>
            <a:off x="3262184" y="2224216"/>
            <a:ext cx="2496065" cy="2273643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759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33 0.027 0.06 0.06 0.06 C 0.099 0.06 0.113 0.03 0.119 0.012 L 0.125 -0.012 C 0.131 -0.03 0.146 -0.06 0.19 -0.06 C 0.218 -0.06 0.25 -0.033 0.25 0 C 0.25 0.033 0.218 0.06 0.19 0.06 C 0.146 0.06 0.131 0.03 0.125 0.012 L 0.119 -0.012 C 0.113 -0.03 0.099 -0.06 0.06 -0.06 C 0.027 -0.06 0 -0.033 0 0 Z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%E5%B0%8F%E5%B9%B8%E8%BF%90 - %E7%94%B0%E9%A6%A5%E7%94%84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Сергей</cp:lastModifiedBy>
  <cp:revision>3</cp:revision>
  <dcterms:created xsi:type="dcterms:W3CDTF">2022-08-19T06:37:24Z</dcterms:created>
  <dcterms:modified xsi:type="dcterms:W3CDTF">2022-11-30T00:21:05Z</dcterms:modified>
</cp:coreProperties>
</file>