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 showGuides="1">
      <p:cViewPr varScale="1">
        <p:scale>
          <a:sx n="127" d="100"/>
          <a:sy n="127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25B26-71EC-D242-8EAF-229D8A24A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B34CEE-D810-BD4C-9865-80A7EF239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76054-9AAF-6A49-9C9B-658A061B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0167-EE84-5D46-AB2C-11B1831FFB2D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67DB4-E887-AD45-B76C-706280EA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295F7-2CF2-AC42-AF49-B51A1DB7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03E9-8345-AA4B-8CE0-8850E40628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515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6D4D2-84C3-A249-B5A5-66E3941A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DDDB9C-E70F-F04E-8A64-2B13C4E6B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CA4E6-105D-754F-90D5-8FD7B0AE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0167-EE84-5D46-AB2C-11B1831FFB2D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D4A03-2320-7D4D-B9D0-134489F7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A7F94-8C84-824C-8543-4BCF901A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03E9-8345-AA4B-8CE0-8850E40628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23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639932-6AE5-CB45-A1DE-9B71739C6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42AF2F-7BF7-6344-820E-F10884529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79FC6-C7BC-2B4E-8629-B524C226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0167-EE84-5D46-AB2C-11B1831FFB2D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386AC-770B-DA46-9B99-AD5D1D8F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D5D14-0FC3-3745-B446-BCF8C852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03E9-8345-AA4B-8CE0-8850E40628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243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25CC7-3535-E648-BF43-7F928C9D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9790C-512F-554A-AAAB-76ABDB4C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C7488-A4C2-9041-819B-94D3B698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0167-EE84-5D46-AB2C-11B1831FFB2D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085ED-9C00-D648-9D0E-799737DE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CF474-5560-7540-AAA7-DE682398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03E9-8345-AA4B-8CE0-8850E40628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565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0CD1F-B1FD-E747-AA71-E53D0789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A2194-D694-A84D-86C0-E1FD2D69B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6547D1-C4B9-B048-BB2C-9D5D3F71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0167-EE84-5D46-AB2C-11B1831FFB2D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2108E-B9AE-A145-8111-3FB66182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5789B-212D-0346-9130-98354246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03E9-8345-AA4B-8CE0-8850E40628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8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C3906-66A5-D548-943F-6350336E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F77A8-D55A-C448-A6E0-CF0C037AF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746074-5BF3-734F-95D2-563874163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71310-1F97-5940-B1D3-CBF099EE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0167-EE84-5D46-AB2C-11B1831FFB2D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087EB-E74C-7C4E-89D9-0B27B6B7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939469-4E73-B741-AD99-EE562D1F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03E9-8345-AA4B-8CE0-8850E40628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71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AAAF5-6336-FE4E-8A0D-DAA5C5EC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ED270-2DF2-9945-B3DA-7678E73A2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AB6DDB-6AA1-7346-BE43-DF36C4A7A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207C23-A6FA-A941-AE3B-18ADF82F7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FB6C0F-F4A9-E842-BE5E-B33648E47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0D1AD6-CE63-B64F-A6F6-3E7F8A9B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0167-EE84-5D46-AB2C-11B1831FFB2D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071252-30DA-844A-9461-FF2D61BF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0E70B9-C1EE-824D-B584-93AB1830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03E9-8345-AA4B-8CE0-8850E40628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6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34967-42D9-2A4A-B484-8C19D453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1B7686-9480-A14F-AA14-0536E873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0167-EE84-5D46-AB2C-11B1831FFB2D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D5345B-EF2C-7C44-93DC-4E0D6704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7C70F7-502C-FD48-8809-4D41873B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03E9-8345-AA4B-8CE0-8850E40628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923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DCB256-ACDC-4944-AF98-61CD23CE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0167-EE84-5D46-AB2C-11B1831FFB2D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470676-7E66-D842-8541-195C0A43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02A04A-BF82-554D-B3FD-FD9E354C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03E9-8345-AA4B-8CE0-8850E40628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30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D0EEF-E035-844A-A1EB-1E947EB3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47D01-9245-D54D-BAA5-0CA34FE5F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22E7B7-A162-4E49-9430-25A5011D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162F8-8DCB-6242-9AE0-5EE22989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0167-EE84-5D46-AB2C-11B1831FFB2D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804B8-3ECE-D741-BABB-BB86232C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B4E5E7-B1AD-E845-98E5-1AD33A0A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03E9-8345-AA4B-8CE0-8850E40628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50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921D2-5E5D-7D40-B128-BEC2A515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8CECCB-ECD0-0249-A8AA-4AA5FED8C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E951FF-F5DB-3F46-B948-A1C531044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4F6CC5-263C-E347-9BAF-7E7E6327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0167-EE84-5D46-AB2C-11B1831FFB2D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740C89-34EA-DC44-9AE5-BCD14EF0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9B8C2-21DA-714A-AA1A-6FE5AD40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03E9-8345-AA4B-8CE0-8850E40628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473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03B2E7-D53E-754B-A77E-32389AF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B7A94-0677-B842-BE99-88E95DC46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DBE17-4630-FB42-932C-5C06A3D9E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E0167-EE84-5D46-AB2C-11B1831FFB2D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F8E06-6EB1-2B4C-A67E-83BB84338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B5B3A-30D4-FF49-83D1-0DE0347A4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203E9-8345-AA4B-8CE0-8850E40628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533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操作按钮: 声音 3">
            <a:hlinkClick r:id="" action="ppaction://noaction" highlightClick="1">
              <a:snd r:embed="rId2" name="push.wav"/>
            </a:hlinkClick>
            <a:extLst>
              <a:ext uri="{FF2B5EF4-FFF2-40B4-BE49-F238E27FC236}">
                <a16:creationId xmlns:a16="http://schemas.microsoft.com/office/drawing/2014/main" id="{D8877879-56CC-D744-B8A1-1F8112A733BA}"/>
              </a:ext>
            </a:extLst>
          </p:cNvPr>
          <p:cNvSpPr/>
          <p:nvPr/>
        </p:nvSpPr>
        <p:spPr>
          <a:xfrm>
            <a:off x="4317442" y="2600011"/>
            <a:ext cx="3557116" cy="1657978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85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jinliang</dc:creator>
  <cp:lastModifiedBy>guo jinliang</cp:lastModifiedBy>
  <cp:revision>1</cp:revision>
  <dcterms:created xsi:type="dcterms:W3CDTF">2022-08-23T07:55:06Z</dcterms:created>
  <dcterms:modified xsi:type="dcterms:W3CDTF">2022-08-23T07:55:53Z</dcterms:modified>
</cp:coreProperties>
</file>