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07" d="100"/>
          <a:sy n="107" d="100"/>
        </p:scale>
        <p:origin x="61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9/20/2021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9/20/2021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9/20/2021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622</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2021-09-20T14:04:46Z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