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Plan</a:t>
            </a:r>
            <a:r>
              <a:rPr lang="ru-RU" dirty="0"/>
              <a:t> / </a:t>
            </a:r>
            <a:r>
              <a:rPr lang="en-US" dirty="0"/>
              <a:t>Fact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2020/01</c:v>
                </c:pt>
                <c:pt idx="1">
                  <c:v>2020/02</c:v>
                </c:pt>
                <c:pt idx="2">
                  <c:v>2020/03</c:v>
                </c:pt>
                <c:pt idx="3">
                  <c:v>2020/04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AF-4934-BEB8-49A3C554A0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2020/01</c:v>
                </c:pt>
                <c:pt idx="1">
                  <c:v>2020/02</c:v>
                </c:pt>
                <c:pt idx="2">
                  <c:v>2020/03</c:v>
                </c:pt>
                <c:pt idx="3">
                  <c:v>2020/04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AF-4934-BEB8-49A3C554A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3274336"/>
        <c:axId val="2017198624"/>
      </c:lineChart>
      <c:catAx>
        <c:axId val="196327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17198624"/>
        <c:crosses val="autoZero"/>
        <c:auto val="1"/>
        <c:lblAlgn val="ctr"/>
        <c:lblOffset val="100"/>
        <c:noMultiLvlLbl val="0"/>
      </c:catAx>
      <c:valAx>
        <c:axId val="20171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327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CAC1-B7E3-44D9-B5B9-E353C73A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ABE5-8042-43F3-8B7B-71940FD8C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9600-E816-4C28-9104-27323F6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EB1DC-E03C-42FA-880E-B65DD70C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D6A2-32F3-4A52-B49C-67E8966F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1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DE03-A722-467A-8841-B746DECB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DF393-AF7E-4C51-9E53-1FDFB962C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FC7D-7CFC-4783-B9C7-941F7527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3910-D098-4A08-95FA-49195EB7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F327-A77D-4BED-BCEA-6209C848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9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80897-1E58-4C0F-B34D-3C781D51B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4B1BD-7C51-484E-88B4-F1553BC5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DA54-A2DD-43C2-91E5-637A6F0C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511D-51F5-4D4D-882D-31663B2F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51D9-FD62-4D80-AA6B-5E481927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9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0558-671C-4095-AB4D-9851B4A6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77FC-6731-4D8A-9CFE-67C87470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ED5-7795-4148-A435-43508320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C8E9-9FA2-4DAD-903B-8AA5413A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8959-577B-41D7-956D-7D99964B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0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A5E1-897E-4F20-B900-7400E53F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6F2D9-B50A-4FC4-B50A-93EC823B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FB68-C2ED-49E8-A226-5D284E5F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6E41-CB81-4A82-920A-B0998237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45AA-8AE7-4FCD-AE4D-DE017870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7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7670-3BDD-4257-B1B4-9822CABE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D1F0-FA89-441D-A894-6A53361BC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89B1F-5A15-4D08-BDD8-610A18AA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187A-2B7D-4679-922E-4ADDDCFE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F212C-6841-4D26-AEDF-471A7D54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37D85-58C8-4ED3-A323-B31CEBC3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45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ACB4-13CB-4017-9C5A-1238679A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E8AD8-8056-42E2-A697-2350F118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BF47-AB2C-4DEC-A119-C0C4E4286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3D59A-7638-4400-B967-850C7AC89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E894B-8346-4E75-9F31-9E60F6C16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C5942-09B7-4737-A4A3-B6C13DAC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5E9C1-2CB2-4BBF-BA9E-FD02D79B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CA79F-C000-4474-85D4-C942CEF7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7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9307-ADB2-4D2D-B943-B646DFBF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64E55-35E2-4B19-9C49-E325BF1B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F454D-FE16-45BE-A528-CEFE542A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8509D-C288-4EEF-BD0E-C86B406F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4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D4F84-D284-46AE-B7B2-6F248E3E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84AD8-9958-4059-B626-D3B49397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DD704-FAC2-43AA-9DB2-4F7CE233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1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5780-2184-4A7E-8165-B1DFE4B6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F860-255F-4342-BC08-41311FD9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150E-3CED-4DAA-9C75-BD87174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6AD8D-21C6-47B5-B1BE-DAD032D2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3EF67-CC5E-4266-8037-679703C0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4384F-0E03-4B38-8FC7-9C0BCB8D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85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BE6-803A-407A-BD18-F28CA7F6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FAD59-1D9D-4FC2-89B3-D3007A95C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4FE2-6A20-4105-90A8-13FC729A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71E1B-7BB2-4568-85FF-B3B1C991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ACCF0-A136-4526-A9A8-85FBFD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B5770-DB95-49A9-8A6F-CAFECFFA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6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086D9-AD4F-4C50-A01A-83F208CF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0D46B-EDC2-4071-9AAC-6F334021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9D1DC-4AA5-48A6-95F2-BD8AC574D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DDA7-A391-420F-9650-40A304B457DC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A408-B7EF-4A77-A8F2-EE1E47C2D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8A81-8E36-46BD-A871-BD6241598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0D19F-F864-4EF8-B424-7A459FAEC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8D15E-0342-4BE4-B631-1E63CEB618B2}"/>
              </a:ext>
            </a:extLst>
          </p:cNvPr>
          <p:cNvSpPr txBox="1"/>
          <p:nvPr/>
        </p:nvSpPr>
        <p:spPr>
          <a:xfrm>
            <a:off x="2957931" y="1259977"/>
            <a:ext cx="320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Chief of the department</a:t>
            </a:r>
            <a:endParaRPr lang="ru-RU" sz="2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21B1C-C5ED-4F68-AE0F-51CDFA9FA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1" y="1173452"/>
            <a:ext cx="1813377" cy="1813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81279-2BC8-4780-82C2-5A6F9D338304}"/>
              </a:ext>
            </a:extLst>
          </p:cNvPr>
          <p:cNvSpPr txBox="1"/>
          <p:nvPr/>
        </p:nvSpPr>
        <p:spPr>
          <a:xfrm>
            <a:off x="837145" y="307335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  <a:r>
              <a:rPr lang="ru-RU" dirty="0"/>
              <a:t>: 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5DCE90F-960B-4296-BA5D-D273F56C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698492"/>
              </p:ext>
            </p:extLst>
          </p:nvPr>
        </p:nvGraphicFramePr>
        <p:xfrm>
          <a:off x="5166443" y="2251495"/>
          <a:ext cx="6482272" cy="327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89A8E6-3E8C-4F11-B1F6-911F49CCCC4E}"/>
              </a:ext>
            </a:extLst>
          </p:cNvPr>
          <p:cNvSpPr txBox="1"/>
          <p:nvPr/>
        </p:nvSpPr>
        <p:spPr>
          <a:xfrm>
            <a:off x="172528" y="552091"/>
            <a:ext cx="1180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Department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92931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 Пучок</dc:creator>
  <cp:lastModifiedBy>Сергей Пучок</cp:lastModifiedBy>
  <cp:revision>12</cp:revision>
  <dcterms:created xsi:type="dcterms:W3CDTF">2020-09-28T13:50:04Z</dcterms:created>
  <dcterms:modified xsi:type="dcterms:W3CDTF">2020-10-05T16:07:19Z</dcterms:modified>
</cp:coreProperties>
</file>