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Ex1.xml" ContentType="application/vnd.ms-office.chartex+xml"/>
  <Override PartName="/ppt/charts/colors1.xml" ContentType="application/vnd.ms-office.chartcolorstyle+xml"/>
  <Override PartName="/ppt/charts/style1.xml" ContentType="application/vnd.ms-office.chartstyl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Ex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microsoft.com/office/2011/relationships/chartColorStyle" Target="colors1.xml" /><Relationship Id="rId3" Type="http://schemas.microsoft.com/office/2011/relationships/chartStyle" Target="style1.xml" /></Relationships>
</file>

<file path=ppt/charts/chartEx1.xml><?xml version="1.0" encoding="utf-8"?>
<cx:chartSpace xmlns:r="http://schemas.openxmlformats.org/officeDocument/2006/relationships" xmlns:a="http://schemas.openxmlformats.org/drawingml/2006/main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xs="http://www.w3.org/2001/XMLSchema" xmlns:cx="http://schemas.microsoft.com/office/drawing/2014/chartex">
  <cx:chartData>
    <cx:externalData r:id="rId1" 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5"/>
          <cx:pt idx="6"/>
          <cx:pt idx="7">Leaf 8</cx:pt>
          <cx:pt idx="8"/>
          <cx:pt idx="9">Leaf 10</cx:pt>
          <cx:pt idx="10">Leaf 11</cx:pt>
          <cx:pt idx="11">Leaf 12</cx:pt>
          <cx:pt idx="12">Leaf 13</cx:pt>
          <cx:pt idx="13">Leaf 14</cx:pt>
          <cx:pt idx="14">Leaf 15</cx:pt>
          <cx:pt idx="15"/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/>
    <cx:plotArea>
      <cx:plotAreaRegion>
        <cx:plotSurface/>
        <cx:series layoutId="sunburst" uniqueId="{ac2abfa1-d709-4fa1-8ad3-fdd834294475}">
          <cx:tx>
            <cx:txData>
              <cx:f>Sheet1!$D$1</cx:f>
              <cx:v>Series1</cx:v>
            </cx:txData>
          </cx:tx>
          <cx:dataPt idx="15">
            <cx:spPr>
              <a:solidFill>
                <a:srgbClr val="B0F0FF">
                  <a:alpha val="0"/>
                </a:srgbClr>
              </a:solidFill>
            </cx:spPr>
          </cx:dataPt>
          <cx:dataLabels>
            <cx:visibility seriesName="0" categoryName="1" value="0"/>
            <cx:dataLabel idx="0">
              <cx:txPr>
                <a:bodyPr/>
                <a:p>
                  <a:pPr>
                    <a:defRPr smtId="4294967295">
                      <a:solidFill>
                        <a:srgbClr val="FFFF00"/>
                      </a:solidFill>
                    </a:defRPr>
                  </a:pPr>
                  <a:endParaRPr smtId="4294967295">
                    <a:solidFill>
                      <a:srgbClr val="FFFF00"/>
                    </a:solidFill>
                  </a:endParaRPr>
                </a:p>
              </cx:txPr>
              <cx:visibility seriesName="1" categoryName="0" value="0"/>
            </cx:dataLabel>
            <cx:dataLabel idx="6">
              <cx:visibility seriesName="0" categoryName="1" value="1"/>
            </cx:dataLabel>
          </cx:dataLabels>
          <cx:dataId val="0"/>
        </cx:series>
      </cx:plotAreaRegion>
    </cx:plotArea>
  </cx:chart>
</cx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F5B96E-1BAE-47FA-9ABF-F36E4747792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F4ED7B-FAA7-4CFF-9C7F-4C70C96FFD2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75459D-BE5C-4953-8992-B39C99FAD8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FF6934-66BF-47C9-997B-7E1DB98438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6E9087-1AD9-40CC-9EDD-3D61385126F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D234C5A-93BD-459C-8ECC-F66CE46A91A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23FF8B85-D048-49C6-B91A-AC4BA69240A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264AF56-4957-4A96-9A2B-0FDA1825397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9AFBE54-7782-4B4C-AFE6-7F379592010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69D05F0-7DCC-40CD-B2B0-8F9402C31F7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B66013C-1C2C-40A2-94DB-6421071C93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microsoft.com/office/2014/relationships/chartEx" Target="../charts/chartEx1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mc:AlternateContent>
        <mc:Choice xmlns:cx1="http://schemas.microsoft.com/office/drawing/2015/9/8/chartex" Requires="cx1">
          <p:graphicFrame>
            <p:nvGraphicFramePr>
              <p:cNvPr id="2" name="ChartObject" title=""/>
              <p:cNvGraphicFramePr/>
              <p:nvPr/>
            </p:nvGraphicFramePr>
            <p:xfrm>
              <a:off x="1270000" y="1270000"/>
              <a:ext cx="5715000" cy="5080000"/>
            </p:xfrm>
            <a:graphic>
              <a:graphicData uri="http://schemas.microsoft.com/office/drawing/2014/chartex">
                <cx:chart xmlns:cx="http://schemas.microsoft.com/office/drawing/2014/chartex" r:id="rId2"/>
              </a:graphicData>
            </a:graphic>
          </p:graphicFrame>
        </mc:Choice>
        <mc:Fallback>
          <p:pic>
            <p:nvPicPr>
              <p:cNvPr id="0" name="" title="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0000" y="1270000"/>
                <a:ext cx="5715000" cy="5080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2021-12-17T17:24:44.188</cp:lastPrinted>
  <dcterms:created xsi:type="dcterms:W3CDTF">2021-12-17T15:24:44Z</dcterms:created>
  <dcterms:modified xsi:type="dcterms:W3CDTF">2021-12-17T15:24:44Z</dcterms:modified>
</cp:coreProperties>
</file>