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1.12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Relationship Id="rId2" Type="http://schemas.openxmlformats.org/officeDocument/2006/relationships/chartUserShapes" Target="../drawings/drawing1.xml" /></Relationships>
</file>

<file path=ppt/charts/chart1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/>
        <c:axId val="67451136"/>
        <c:axId val="66437120"/>
      </c:barChart>
      <c:catAx>
        <c:axId val="67451136"/>
        <c:scaling>
          <c:orientation/>
        </c:scaling>
        <c:delete val="0"/>
        <c:axPos val="b"/>
        <c:majorTickMark val="out"/>
        <c:minorTickMark val="none"/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</c:scaling>
        <c:delete val="0"/>
        <c:axPos val="l"/>
        <c:majorGridlines/>
        <c:numFmt formatCode="General" sourceLinked="1"/>
        <c:majorTickMark val="out"/>
        <c:minorTickMark val="none"/>
        <c:crossAx val="67451136"/>
        <c:crosses val="autoZero"/>
        <c:crossBetween val="between"/>
      </c:valAx>
    </c:plotArea>
    <c:legend>
      <c:legendPos/>
      <c:overlay val="0"/>
    </c:legend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  <c:userShapes r:id="rId2"/>
</c:chartSpace>
</file>

<file path=ppt/drawings/drawing1.xml><?xml version="1.0" encoding="utf-8"?>
<c:userShapes xmlns:cdr="http://schemas.openxmlformats.org/drawingml/2006/chartDrawing"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="http://schemas.openxmlformats.org/presentationml/2006/main" xmlns:c="http://schemas.openxmlformats.org/drawingml/2006/chart">
  <cdr:relSizeAnchor>
    <cdr:from>
      <cdr:x>0</cdr:x>
      <cdr:y>0.5</cdr:y>
    </cdr:from>
    <cdr:to>
      <cdr:x>1</cdr:x>
      <cdr:y>0.5</cdr:y>
    </cdr:to>
    <cdr:sp>
      <cdr:nvSpPr>
        <cdr:cNvPr id="2" name="New shape" title=""/>
        <cdr:cNvSpPr/>
      </cdr:nvSpPr>
      <cdr:spPr>
        <a:xfrm>
          <a:off x="0" y="2540000"/>
          <a:ext cx="6350000" cy="0"/>
        </a:xfrm>
        <a:prstGeom prst="line">
          <a:avLst/>
        </a:prstGeom>
        <a:ln>
          <a:solidFill>
            <a:srgbClr val="FF0000"/>
          </a:solidFill>
        </a:ln>
      </cdr:spPr>
      <cdr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cdr:style>
      <cdr:txBody>
        <a:bodyPr rtlCol="0" anchor="ctr"/>
        <a:lstStyle/>
        <a:p>
          <a:pPr algn="ctr"/>
        </a:p>
      </cdr:txBody>
    </cdr:sp>
  </cdr:relSizeAnchor>
</c:userShap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7AFA3A6-08A6-4513-A73D-5A0E9E0D8E5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A4D2CE-E0F5-4316-8E78-30F6B8CF6B2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A6E5D8E-1EF4-405C-BAFC-B943A9B4E11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E32312-FFDA-4FD5-85D4-86FECDFDB95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83B5690-E42F-4974-8362-053E2535518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45E984D-C40F-4A98-9878-74D26655144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 title="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78064E6E-95C9-483E-8B15-B6EC169B383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 title="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title="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 title="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63CA408D-9B4D-434F-A27E-21EF881B8C6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 title="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 title="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16EC8A84-9DB5-4ED5-8C33-DDF61C07F62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7CA0807-4378-4AE9-A0BF-AD126C43D7A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B388904-6803-4EA8-A4A5-0DD92166426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1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ChartObject" title=""/>
          <p:cNvGraphicFramePr/>
          <p:nvPr/>
        </p:nvGraphicFramePr>
        <p:xfrm>
          <a:off x="1270000" y="1270000"/>
          <a:ext cx="6350000" cy="508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4.0 Client Profile 21.12.</a:t>
            </a:r>
          </a:p>
          <a:p>
            <a:pPr algn="ctr"/>
            <a:r>
              <a:t>Copyright 2004-2021Aspose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3.9600.0"/>
  <p:tag name="AS_RELEASE_DATE" val="2021.12.14"/>
  <p:tag name="AS_TITLE" val="Aspose.Slides for .NET 4.0 Client Profile"/>
  <p:tag name="AS_VERSION" val="21.12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21.1200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2021-12-17T17:24:42.185</cp:lastPrinted>
  <dcterms:created xsi:type="dcterms:W3CDTF">2021-12-17T15:24:42Z</dcterms:created>
  <dcterms:modified xsi:type="dcterms:W3CDTF">2021-12-17T15:24:42Z</dcterms:modified>
</cp:coreProperties>
</file>