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rPr lang="en-US"/>
              <a:t>Sample Title</a:t>
            </a:r>
          </a:p>
        </c:rich>
      </c:tx>
      <c:overlay val="1"/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50</c:v>
                </c:pt>
                <c:pt idx="2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8000"/>
            </a:solidFill>
          </c:spPr>
          <c:invertIfNegative val="0"/>
          <c:dLbls>
            <c:dLbl>
              <c:idx val="0"/>
              <c:showLegendKey val="0"/>
              <c:showVal val="0"/>
              <c:showCatName val="1"/>
              <c:showSerName val="0"/>
              <c:showPercent val="0"/>
              <c:showBubbleSize val="0"/>
              <c:extLst/>
            </c:dLbl>
            <c:dLbl>
              <c:idx val="1"/>
              <c:showLegendKey val="0"/>
              <c:showVal val="0"/>
              <c:showCatName val="0"/>
              <c:showSerName val="1"/>
              <c:showPercent val="0"/>
              <c:showBubbleSize val="0"/>
              <c:extLst/>
            </c:dLbl>
            <c:dLbl>
              <c:idx val="2"/>
              <c:showLegendKey val="0"/>
              <c:showVal val="1"/>
              <c:showCatName val="0"/>
              <c:showSerName val="1"/>
              <c:showPercent val="0"/>
              <c:showBubbleSize val="0"/>
              <c:separator>/</c:separator>
              <c:extLst/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30</c:v>
                </c:pt>
                <c:pt idx="1">
                  <c:v>10</c:v>
                </c:pt>
                <c:pt idx="2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58876720"/>
        <c:axId val="58877280"/>
      </c:barChart>
      <c:catAx>
        <c:axId val="58876720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58877280"/>
        <c:crosses val="autoZero"/>
        <c:auto val="0"/>
        <c:lblAlgn val="ctr"/>
        <c:lblOffset/>
        <c:noMultiLvlLbl val="0"/>
      </c:catAx>
      <c:valAx>
        <c:axId val="5887728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58876720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>
    <c:autoUpdate val="0"/>
  </c:externalData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0" y="0"/>
          <a:ext cx="6350000" cy="635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4479841" y="3051623"/>
            <a:ext cx="184730" cy="75469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524328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2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3"/>
                            </p:stCondLst>
                            <p:childTnLst>
                              <p:par>
                                <p:cTn id="18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4"/>
                            </p:stCondLst>
                            <p:childTnLst>
                              <p:par>
                                <p:cTn id="21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5"/>
                            </p:stCondLst>
                            <p:childTnLst>
                              <p:par>
                                <p:cTn id="24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6"/>
                            </p:stCondLst>
                            <p:childTnLst>
                              <p:par>
                                <p:cTn id="27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7"/>
                            </p:stCondLst>
                            <p:childTnLst>
                              <p:par>
                                <p:cTn id="30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8"/>
                            </p:stCondLst>
                            <p:childTnLst>
                              <p:par>
                                <p:cTn id="33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9"/>
                            </p:stCondLst>
                            <p:childTnLst>
                              <p:par>
                                <p:cTn id="36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10"/>
                            </p:stCondLst>
                            <p:childTnLst>
                              <p:par>
                                <p:cTn id="39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11"/>
                            </p:stCondLst>
                            <p:childTnLst>
                              <p:par>
                                <p:cTn id="42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21.12.14"/>
  <p:tag name="AS_TITLE" val="Aspose.Slides for .NET 4.0 Client Profile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cp:lastModifiedBy>Jawad Ahmed</cp:lastModifiedBy>
  <cp:revision>2</cp:revision>
  <cp:lastPrinted>2014-04-29T10:55:44.000</cp:lastPrinted>
  <dcterms:created xsi:type="dcterms:W3CDTF">2014-04-29T10:55:46Z</dcterms:created>
  <dcterms:modified xsi:type="dcterms:W3CDTF">2021-12-17T15:24:36Z</dcterms:modified>
</cp:coreProperties>
</file>