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New_Series1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Modified Category 1</c:v>
                </c:pt>
                <c:pt idx="1">
                  <c:v>Modified Category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</c:v>
                </c:pt>
                <c:pt idx="1">
                  <c:v>123</c:v>
                </c:pt>
                <c:pt idx="2">
                  <c:v>44</c:v>
                </c:pt>
              </c:numCache>
            </c:numRef>
          </c:val>
          <c:shape val="cylinder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New_Series2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dLbls>
            <c:dLbl>
              <c:idx val="0"/>
              <c:showLegendKey val="0"/>
              <c:showVal val="0"/>
              <c:showCatName val="1"/>
              <c:showSerName val="0"/>
              <c:showPercent val="0"/>
              <c:showBubbleSize val="0"/>
              <c:extLst/>
            </c:dLbl>
            <c:dLbl>
              <c:idx val="1"/>
              <c:showLegendKey val="0"/>
              <c:showVal val="0"/>
              <c:showCatName val="0"/>
              <c:showSerName val="1"/>
              <c:showPercent val="0"/>
              <c:showBubbleSize val="0"/>
              <c:extLst/>
            </c:dLbl>
            <c:dLbl>
              <c:idx val="2"/>
              <c:showLegendKey val="0"/>
              <c:showVal val="1"/>
              <c:showCatName val="0"/>
              <c:showSerName val="1"/>
              <c:showPercent val="0"/>
              <c:showBubbleSize val="0"/>
              <c:separator>/</c:separator>
              <c:extLst/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Modified Category 1</c:v>
                </c:pt>
                <c:pt idx="1">
                  <c:v>Modified Category 2</c:v>
                </c:pt>
                <c:pt idx="2">
                  <c:v>Caetegoty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23</c:v>
                </c:pt>
                <c:pt idx="1">
                  <c:v>67</c:v>
                </c:pt>
                <c:pt idx="2">
                  <c:v>99</c:v>
                </c:pt>
              </c:numCache>
            </c:numRef>
          </c:val>
          <c:shape val="cylinder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Modified Category 1</c:v>
                </c:pt>
                <c:pt idx="1">
                  <c:v>Modified Category 2</c:v>
                </c:pt>
                <c:pt idx="2">
                  <c:v>Caetegoty 3</c:v>
                </c:pt>
              </c:strCache>
            </c:strRef>
          </c:cat>
          <c:val>
            <c:numRef>
              <c:f>Sheet1!$D$2:$D$4</c:f>
              <c:numCach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  <c:shape val="cylinder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gapDepth/>
        <c:shape val="cylinder"/>
        <c:axId val="58876720"/>
        <c:axId val="58877280"/>
        <c:axId val="0"/>
      </c:bar3D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2021-12-17T15:24:29Z</dcterms:modified>
</cp:coreProperties>
</file>