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invertIfNegative val="1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/>
        <c:overlap/>
        <c:axId val="67451136"/>
        <c:axId val="66437120"/>
      </c:barChart>
      <c:catAx>
        <c:axId val="67451136"/>
        <c:scaling>
          <c:orientation/>
        </c:scaling>
        <c:delete val="0"/>
        <c:axPos val="b"/>
        <c:majorTickMark val="out"/>
        <c:minorTickMark val="none"/>
        <c:crossAx val="66437120"/>
        <c:crosses val="autoZero"/>
        <c:auto val="0"/>
        <c:lblAlgn val="ctr"/>
        <c:lblOffset/>
        <c:noMultiLvlLbl val="0"/>
      </c:catAx>
      <c:valAx>
        <c:axId val="66437120"/>
        <c:scaling>
          <c:orientation/>
        </c:scaling>
        <c:delete val="0"/>
        <c:axPos val="l"/>
        <c:majorGridlines/>
        <c:numFmt formatCode="General" sourceLinked="1"/>
        <c:majorTickMark val="out"/>
        <c:minorTickMark val="none"/>
        <c:crossAx val="67451136"/>
        <c:crosses val="autoZero"/>
        <c:crossBetween val="between"/>
      </c:valAx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377D50E-F5E8-4AA2-A4D4-2E052520C186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EC6E47E-702A-4199-8119-3434456F9FA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113855-B707-4C75-A1DF-E3674A5A62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36069D5-60E8-49CA-8308-9D08C5ED368C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85FC65F-A31F-4C74-94C0-60953D68044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122118EF-B700-4563-A5A4-C4E668B9EF6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47C557D9-68CC-4216-8212-76760E472A6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14845579-B47D-47F5-ADC3-EF729B146C4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AA69F069-9384-4C79-8E21-1C0E804611E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8B711E61-F1BB-4CAF-AE96-ECF24EFF7FD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BF59A0F1-C4A3-4A7B-973C-78258085107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5715000" cy="381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2021-12-17T17:24:33.906</cp:lastPrinted>
  <dcterms:created xsi:type="dcterms:W3CDTF">2021-12-17T15:24:33Z</dcterms:created>
  <dcterms:modified xsi:type="dcterms:W3CDTF">2021-12-17T15:24:33Z</dcterms:modified>
</cp:coreProperties>
</file>