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trendline>
            <c:trendlineType val="exp"/>
            <c:dispRSqr val="0"/>
            <c:dispEq val="0"/>
          </c:trendline>
          <c:trendline>
            <c:spPr>
              <a:ln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trendline>
            <c:trendlineType val="log"/>
            <c:dispRSqr val="0"/>
            <c:dispEq val="0"/>
            <c:trendlineLbl>
              <c:tx>
                <c:rich>
                  <a:bodyPr/>
                  <a:lstStyle/>
                  <a:p>
                    <a:r>
                      <a:t>New log trend line</a:t>
                    </a:r>
                  </a:p>
                </c:rich>
              </c:tx>
            </c:trendlineLbl>
          </c:trendline>
          <c:trendline>
            <c:name>New TrendLine Name</c:name>
            <c:trendlineType val="movingAvg"/>
            <c:period val="3"/>
            <c:dispRSqr val="0"/>
            <c:dispEq val="0"/>
          </c:trendline>
          <c:trendline>
            <c:trendlineType val="power"/>
            <c:back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trendline>
            <c:trendlineType val="poly"/>
            <c:order val="3"/>
            <c:forward val="1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B48C8B-3756-4B30-9EDC-A00137DAD2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FBBD24-93D4-4657-8AE8-176C714F3F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81F05D-7195-4DD6-BF82-6AF99D7F5A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AE9E3-2839-4536-A10B-01E4A76697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B7A415-C6D1-4898-801B-EF21E21E25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A0EB6D-436C-4310-9E7A-448D1A8B32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15CBDD9-3417-47EE-B4F9-3B37DA5953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0A6844-237A-4B53-B99A-EABEA7A4C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1971759-7640-4912-9E08-C2E51C974E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33AFD1-62AC-4089-B556-3C738F683C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16F8AC-F342-4971-8E4C-270DB38463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254000" y="254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2021-12-17T17:24:29.840</cp:lastPrinted>
  <dcterms:created xsi:type="dcterms:W3CDTF">2021-12-17T15:24:29Z</dcterms:created>
  <dcterms:modified xsi:type="dcterms:W3CDTF">2021-12-17T15:24:29Z</dcterms:modified>
</cp:coreProperties>
</file>