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89501632"/>
        <c:axId val="89500480"/>
      </c:scatterChart>
      <c:valAx>
        <c:axId val="89501632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89500480"/>
        <c:crosses val="autoZero"/>
        <c:crossBetween val="midCat"/>
      </c:valAx>
      <c:valAx>
        <c:axId val="895004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89501632"/>
        <c:crosses val="autoZero"/>
        <c:crossBetween val="midCat"/>
      </c:valAx>
    </c:plotArea>
    <c:legend>
      <c:legendPos/>
      <c:overlay val="0"/>
    </c:legend>
    <c:plotVisOnly val="1"/>
    <c:dispBlanksAs val="gap"/>
    <c:showDLblsOverMax val="0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926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773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235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310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7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710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246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5168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348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04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641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921F-7E8E-4603-8C00-086DD625BF3B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4DA-C279-4C02-A0E9-0F7DBD9F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1070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3965358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Mudassir</dc:creator>
  <cp:lastModifiedBy>Mudassir</cp:lastModifiedBy>
  <cp:revision>1</cp:revision>
  <dcterms:created xsi:type="dcterms:W3CDTF">2014-06-19T07:15:43Z</dcterms:created>
  <dcterms:modified xsi:type="dcterms:W3CDTF">2021-12-17T15:24:43Z</dcterms:modified>
</cp:coreProperties>
</file>