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eg" ContentType="image/jpeg"/>
  <Default Extension="xlsx" ContentType="application/vnd.openxmlformats-officedocument.spreadsheetml.sheet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officeDocument/2006/relationships/extended-properties" Target="docProps/app.xml" /><Relationship Id="rId4" Type="http://schemas.openxmlformats.org/package/2006/relationships/metadata/thumbnail" Target="docProps/thumbnail.jpeg" /></Relationships>
</file>

<file path=ppt/presentation.xml><?xml version="1.0" encoding="utf-8"?>
<!--Generated by Aspose.Slides for .NET 21.12-->
<p:presentation xmlns:r="http://schemas.openxmlformats.org/officeDocument/2006/relationships" xmlns:a="http://schemas.openxmlformats.org/drawingml/2006/main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a="http://schemas.openxmlformats.org/drawingml/2006/main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  <p:ext uri="{1BD7E111-0CB8-44D6-8891-C1BB2F81B7CC}">
      <p1710:readonlyRecommended xmlns:p1710="http://schemas.microsoft.com/office/powerpoint/2017/10/main" val="0"/>
    </p:ext>
  </p:extLst>
</p:presentationPr>
</file>

<file path=ppt/tableStyles.xml><?xml version="1.0" encoding="utf-8"?>
<a:tblStyleLst xmlns:r="http://schemas.openxmlformats.org/officeDocument/2006/relationships"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6000"/>
    <p:restoredTop sz="0"/>
  </p:normalViewPr>
  <p:slideViewPr>
    <p:cSldViewPr>
      <p:cViewPr>
        <p:scale>
          <a:sx n="73" d="100"/>
          <a:sy n="73" d="100"/>
        </p:scale>
        <p:origin x="0" y="0"/>
      </p:cViewPr>
    </p:cSldViewPr>
  </p:slideViewPr>
  <p:notesViewPr>
    <p:cSldViewPr>
      <p:cViewPr>
        <p:scale>
          <a:sx n="1" d="100"/>
          <a:sy n="1" d="100"/>
        </p:scale>
        <p:origin x="0" y="0"/>
      </p:cViewPr>
    </p:cSldViewPr>
  </p:notesViewPr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2" Type="http://schemas.openxmlformats.org/officeDocument/2006/relationships/slide" Target="slides/slide1.xml" /><Relationship Id="rId3" Type="http://schemas.openxmlformats.org/officeDocument/2006/relationships/tags" Target="tags/tag1.xml" /><Relationship Id="rId4" Type="http://schemas.openxmlformats.org/officeDocument/2006/relationships/presProps" Target="presProps.xml" /><Relationship Id="rId5" Type="http://schemas.openxmlformats.org/officeDocument/2006/relationships/viewProps" Target="viewProps.xml" /><Relationship Id="rId6" Type="http://schemas.openxmlformats.org/officeDocument/2006/relationships/theme" Target="theme/theme1.xml" /><Relationship Id="rId7" Type="http://schemas.openxmlformats.org/officeDocument/2006/relationships/tableStyles" Target="tableStyles.xml" /></Relationships>
</file>

<file path=ppt/charts/_rels/chart1.xml.rels>&#65279;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 /></Relationships>
</file>

<file path=ppt/charts/chart1.xml><?xml version="1.0" encoding="utf-8"?>
<c:chartSpace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c="http://schemas.openxmlformats.org/drawingml/2006/chart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1"/>
    </c:title>
    <c:autoTitleDeleted val="0"/>
    <c:plotArea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Lbls>
            <c:dLbl>
              <c:idx val="2"/>
              <c:txPr>
                <a:bodyPr/>
                <a:p>
                  <a:pPr>
                    <a:defRPr/>
                  </a:pPr>
                </a:p>
              </c:txPr>
              <c:showLegendKey val="0"/>
              <c:showVal val="1"/>
              <c:showCatName val="0"/>
              <c:showSerName val="0"/>
              <c:showPercent val="0"/>
              <c:showBubbleSize val="0"/>
              <c:extLst/>
            </c:dLbl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pPr>
                  <a:prstGeom prst="wedgeRectCallout">
                    <a:avLst/>
                  </a:prstGeom>
                </c15:spPr>
              </c:ext>
            </c:extLst>
          </c:dLbls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/>
      </c:pieChart>
    </c:plotArea>
    <c:legend>
      <c:legendPos/>
      <c:overlay val="0"/>
    </c:legend>
    <c:plotVisOnly val="1"/>
    <c:dispBlanksAs/>
    <c:showDLblsOverMax val="1"/>
  </c:chart>
  <c:txPr>
    <a:bodyPr/>
    <a:p>
      <a:pPr>
        <a:defRPr sz="1800" smtId="4294967295"/>
      </a:pPr>
      <a:endParaRPr sz="1800" smtId="4294967295"/>
    </a:p>
  </c:txPr>
  <c:externalData r:id="rId1"/>
</c:chartSpace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" preserve="1">
  <p:cSld name="Title Slide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 title=""/>
          <p:cNvSpPr>
            <a:spLocks noGrp="1"/>
          </p:cNvSpPr>
          <p:nvPr>
            <p:ph type="subTitle" idx="1"/>
          </p:nvPr>
        </p:nvSpPr>
        <p:spPr/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765DE368-D4C5-4803-B094-1CBE891B05E4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0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x" preserve="1">
  <p:cSld name="Title and Vertical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3A6BC198-EEDC-4DDF-BAE1-629ECC498F27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11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vertTitleAndTx" preserve="1">
  <p:cSld name="Vertical Title and Tex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Vertical Title 1" title=""/>
          <p:cNvSpPr>
            <a:spLocks noGrp="1"/>
          </p:cNvSpPr>
          <p:nvPr>
            <p:ph type="title" orient="vert"/>
          </p:nvPr>
        </p:nvSpPr>
        <p:spPr/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 title="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4FBE31C1-799C-461F-8E6D-F66A8A06E91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2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" preserve="1">
  <p:cSld name="Title and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BDCACD73-E687-4B30-9040-E59FBC1258A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3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secHead" preserve="1">
  <p:cSld name="Section Header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/>
        <p:txBody>
          <a:bodyPr/>
          <a:lstStyle/>
          <a:p>
            <a:fld id="{8A257B9D-B58D-4E1F-8419-2F6983BD4F2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4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Obj" preserve="1">
  <p:cSld name="Two Content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sz="half" idx="1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C3BBB738-20F9-48CC-B814-E50AFFD92EC1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5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woTxTwoObj" preserve="1">
  <p:cSld name="Comparis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 title=""/>
          <p:cNvSpPr>
            <a:spLocks noGrp="1"/>
          </p:cNvSpPr>
          <p:nvPr>
            <p:ph sz="half" idx="2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 title=""/>
          <p:cNvSpPr>
            <a:spLocks noGrp="1"/>
          </p:cNvSpPr>
          <p:nvPr>
            <p:ph type="body" sz="quarter" idx="3"/>
          </p:nvPr>
        </p:nvSpPr>
        <p:spPr/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 title=""/>
          <p:cNvSpPr>
            <a:spLocks noGrp="1"/>
          </p:cNvSpPr>
          <p:nvPr>
            <p:ph sz="quarter" idx="4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 title=""/>
          <p:cNvSpPr>
            <a:spLocks noGrp="1"/>
          </p:cNvSpPr>
          <p:nvPr>
            <p:ph type="dt" sz="half" idx="5"/>
          </p:nvPr>
        </p:nvSpPr>
        <p:spPr/>
        <p:txBody>
          <a:bodyPr/>
          <a:lstStyle/>
          <a:p>
            <a:fld id="{3A509371-32AE-4F74-9656-B08D6B2530D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8" name="Footer Placeholder 7" title=""/>
          <p:cNvSpPr>
            <a:spLocks noGrp="1"/>
          </p:cNvSpPr>
          <p:nvPr>
            <p:ph type="ftr" sz="quarter" idx="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 title="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6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titleOnly" preserve="1">
  <p:cSld name="Title Only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 title=""/>
          <p:cNvSpPr>
            <a:spLocks noGrp="1"/>
          </p:cNvSpPr>
          <p:nvPr>
            <p:ph type="dt" sz="half" idx="1"/>
          </p:nvPr>
        </p:nvSpPr>
        <p:spPr/>
        <p:txBody>
          <a:bodyPr/>
          <a:lstStyle/>
          <a:p>
            <a:fld id="{CAB680AD-E6FF-4526-92C6-EC3BB3FFC400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4" name="Footer Placeholder 3" title=""/>
          <p:cNvSpPr>
            <a:spLocks noGrp="1"/>
          </p:cNvSpPr>
          <p:nvPr>
            <p:ph type="ftr" sz="quarter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 title=""/>
          <p:cNvSpPr>
            <a:spLocks noGrp="1"/>
          </p:cNvSpPr>
          <p:nvPr>
            <p:ph type="sldNum" sz="quarter" idx="3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7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blank" preserve="1">
  <p:cSld name="Blank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Date Placeholder 1" title=""/>
          <p:cNvSpPr>
            <a:spLocks noGrp="1"/>
          </p:cNvSpPr>
          <p:nvPr>
            <p:ph type="dt" sz="half"/>
          </p:nvPr>
        </p:nvSpPr>
        <p:spPr/>
        <p:txBody>
          <a:bodyPr/>
          <a:lstStyle/>
          <a:p>
            <a:fld id="{D069FBCB-446F-49FF-ABBE-9EAE44BDDD45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3" name="Footer Placeholder 2" title=""/>
          <p:cNvSpPr>
            <a:spLocks noGrp="1"/>
          </p:cNvSpPr>
          <p:nvPr>
            <p:ph type="ftr" sz="quarter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 title="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8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objTx" preserve="1">
  <p:cSld name="Content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 title="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E59E507-2E74-4420-B1CC-31AEA6007298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Layouts/slideLayout9.xml><?xml version="1.0" encoding="utf-8"?>
<p:sldLayout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 type="picTx" preserve="1">
  <p:cSld name="Picture with Caption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1" title=""/>
          <p:cNvSpPr>
            <a:spLocks noGrp="1"/>
          </p:cNvSpPr>
          <p:nvPr>
            <p:ph type="title"/>
          </p:nvPr>
        </p:nvSpPr>
        <p:spPr/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 title=""/>
          <p:cNvSpPr>
            <a:spLocks noGrp="1"/>
          </p:cNvSpPr>
          <p:nvPr>
            <p:ph type="pic" idx="1"/>
          </p:nvPr>
        </p:nvSpPr>
        <p:spPr/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 title=""/>
          <p:cNvSpPr>
            <a:spLocks noGrp="1"/>
          </p:cNvSpPr>
          <p:nvPr>
            <p:ph type="body" sz="half" idx="2"/>
          </p:nvPr>
        </p:nvSpPr>
        <p:spPr/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 title=""/>
          <p:cNvSpPr>
            <a:spLocks noGrp="1"/>
          </p:cNvSpPr>
          <p:nvPr>
            <p:ph type="dt" sz="half" idx="3"/>
          </p:nvPr>
        </p:nvSpPr>
        <p:spPr/>
        <p:txBody>
          <a:bodyPr/>
          <a:lstStyle/>
          <a:p>
            <a:fld id="{534879F5-AA4A-48A4-BA74-5AAA412891D3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6" name="Footer Placeholder 5" title="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 title="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transition/>
  <p:timing/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>
    <p:bg>
      <p:bgRef idx="1001">
        <a:schemeClr val="bg1"/>
      </p:bgRef>
    </p:bg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sp>
        <p:nvSpPr>
          <p:cNvPr id="2" name="Title Placeholder 1" title="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 title="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 title="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FD0B7A-F5DD-4F40-B4CB-3B2C354B893A}" type="datetimeFigureOut">
              <a:rPr lang="en-US" smtClean="0"/>
              <a:t>11/7/2009</a:t>
            </a:fld>
            <a:endParaRPr lang="en-US"/>
          </a:p>
        </p:txBody>
      </p:sp>
      <p:sp>
        <p:nvSpPr>
          <p:cNvPr id="5" name="Footer Placeholder 4" title="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 title="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iming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chart" Target="../charts/chart1.xml" /></Relationships>
</file>

<file path=ppt/slides/slide1.xml><?xml version="1.0" encoding="utf-8"?>
<p:sld xmlns:a="http://schemas.openxmlformats.org/drawingml/2006/main" xmlns:r="http://schemas.openxmlformats.org/officeDocument/2006/relationships" xmlns:m="http://schemas.openxmlformats.org/officeDocument/2006/math" xmlns:w="http://schemas.openxmlformats.org/wordprocessingml/2006/main" xmlns:wp="http://schemas.openxmlformats.org/drawingml/2006/wordprocessingDrawing" xmlns:a14="http://schemas.microsoft.com/office/drawing/2010/main" xmlns:mc="http://schemas.openxmlformats.org/markup-compatibility/2006" xmlns:p14="http://schemas.microsoft.com/office/powerpoint/2010/main" xmlns:p15="http://schemas.microsoft.com/office/powerpoint/2012/main" xmlns:p159="http://schemas.microsoft.com/office/powerpoint/2015/09/main" xmlns:p="http://schemas.openxmlformats.org/presentationml/2006/main">
  <p:cSld name="">
    <p:spTree>
      <p:nvGrpSpPr>
        <p:cNvPr id="1" name="" title=""/>
        <p:cNvGrpSpPr/>
        <p:nvPr/>
      </p:nvGrpSpPr>
      <p:grpSpPr>
        <a:xfrm>
          <a:off x="0" y="0"/>
          <a:ext cx="0" cy="0"/>
        </a:xfrm>
      </p:grpSpPr>
      <p:graphicFrame>
        <p:nvGraphicFramePr>
          <p:cNvPr id="2" name="ChartObject" title=""/>
          <p:cNvGraphicFramePr/>
          <p:nvPr/>
        </p:nvGraphicFramePr>
        <p:xfrm>
          <a:off x="635000" y="635000"/>
          <a:ext cx="6350000" cy="50800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" name="TextBox"/>
          <p:cNvSpPr txBox="1">
            <a:spLocks noGrp="1" noSelect="1" noRot="1" noMove="1"/>
          </p:cNvSpPr>
          <p:nvPr/>
        </p:nvSpPr>
        <p:spPr>
          <a:xfrm>
            <a:off x="1366520" y="2644140"/>
            <a:ext cx="6411372" cy="1569660"/>
          </a:xfrm>
          <a:prstGeom prst="rect">
            <a:avLst/>
          </a:prstGeom>
          <a:noFill/>
        </p:spPr>
        <p:txBody>
          <a:bodyPr wrap="none" rtlCol="0" anchor="ctr" anchorCtr="1">
            <a:spAutoFit/>
          </a:bodyPr>
          <a:lstStyle>
            <a:lvl1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 lang="en-US" sz="3200" b="1" noProof="1" dirty="0">
                <a:solidFill>
                  <a:prstClr val="red">
                    <a:lumOff val="30000"/>
                    <a:alpha val="40000"/>
                  </a:prstClr>
                </a:solidFill>
                <a:effectLst>
                  <a:outerShdw blurRad="50800" dist="38100" algn="tr" rotWithShape="0">
                    <a:prstClr val="black">
                      <a:alpha val="80000"/>
                    </a:prstClr>
                  </a:outerShdw>
                </a:effectLst>
                <a:latin typeface="Calibri" pitchFamily="34" charset="0"/>
              </a:defRPr>
            </a:lvl1pPr>
          </a:lstStyle>
          <a:p>
            <a:pPr algn="ctr"/>
            <a:r>
              <a:t>Evaluation only.</a:t>
            </a:r>
          </a:p>
          <a:p>
            <a:pPr algn="ctr"/>
            <a:r>
              <a:t>Created with Aspose.Slides for .NET 4.0 Client Profile 21.12.</a:t>
            </a:r>
          </a:p>
          <a:p>
            <a:pPr algn="ctr"/>
            <a:r>
              <a:t>Copyright 2004-2021Aspose Pty Ltd.</a:t>
            </a:r>
          </a:p>
        </p:txBody>
      </p:sp>
    </p:spTree>
  </p:cSld>
  <p:clrMapOvr>
    <a:masterClrMapping/>
  </p:clrMapOvr>
  <p:transition/>
  <p:timing/>
</p:sld>
</file>

<file path=ppt/tags/tag1.xml><?xml version="1.0" encoding="utf-8"?>
<p:tagLst xmlns:p="http://schemas.openxmlformats.org/presentationml/2006/main">
  <p:tag name="AS_NET" val="4.0.30319.42000"/>
  <p:tag name="AS_OS" val="Microsoft Windows NT 6.3.9600.0"/>
  <p:tag name="AS_RELEASE_DATE" val="2021.12.14"/>
  <p:tag name="AS_TITLE" val="Aspose.Slides for .NET 4.0 Client Profile"/>
  <p:tag name="AS_VERSION" val="21.12"/>
</p:tagLst>
</file>

<file path=ppt/theme/theme1.xml><?xml version="1.0" encoding="utf-8"?>
<a:theme xmlns:r="http://schemas.openxmlformats.org/officeDocument/2006/relationships"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 pitchFamily="34" charset="0"/>
        <a:cs typeface="Arial" pitchFamily="34" charset="0"/>
        <a:font script="Jpan" typeface="ＭＳ%20Ｐゴシック"/>
        <a:font script="Hang" typeface="맑은%20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:vt="http://schemas.openxmlformats.org/officeDocument/2006/docPropsVTypes" xmlns="http://schemas.openxmlformats.org/officeDocument/2006/extended-properties">
  <Company/>
  <PresentationFormat>On-screen Show (4:3)</PresentationFormat>
  <Paragraphs>0</Paragraphs>
  <Slides>1</Slides>
  <Notes>0</Notes>
  <TotalTime>1</TotalTime>
  <HiddenSlides>0</HiddenSlides>
  <MMClips>0</MMClips>
  <ScaleCrop>0</ScaleCrop>
  <HeadingPairs>
    <vt:vector baseType="variant" size="6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baseType="lpstr" size="4">
      <vt:lpstr>Arial</vt:lpstr>
      <vt:lpstr>Calibri</vt:lpstr>
      <vt:lpstr>Office Theme</vt:lpstr>
      <vt:lpstr>PowerPoint Presentation</vt:lpstr>
    </vt:vector>
  </TitlesOfParts>
  <LinksUpToDate>0</LinksUpToDate>
  <SharedDoc>0</SharedDoc>
  <HyperlinksChanged>0</HyperlinksChanged>
  <Application>Aspose.Slides for .NET</Application>
  <AppVersion>21.1200</AppVersion>
</Properties>
</file>

<file path=docProps/core.xml><?xml version="1.0" encoding="utf-8"?>
<cp:coreProperties xmlns:dc="http://purl.org/dc/elements/1.1/" xmlns:dcterms="http://purl.org/dc/terms/" xmlns:dcmitype="http://purl.org/dc/dcmitype/" xmlns:xsi="http://www.w3.org/2001/XMLSchema-instance" xmlns:cp="http://schemas.openxmlformats.org/package/2006/metadata/core-properties">
  <cp:revision>1</cp:revision>
  <cp:lastPrinted>2021-12-17T17:24:35.989</cp:lastPrinted>
  <dcterms:created xsi:type="dcterms:W3CDTF">2021-12-17T15:24:35Z</dcterms:created>
  <dcterms:modified xsi:type="dcterms:W3CDTF">2021-12-17T15:24:36Z</dcterms:modified>
</cp:coreProperties>
</file>