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49,43 %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28,09 %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42,17 %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36,59 %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elete val="1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27,59 %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49,44 %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21,69 %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22,76 %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elete val="1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22,99 %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22,47 %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36,14 %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sz="800"/>
                      <a:t>40,65 %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elete val="1"/>
            <c:extLst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100"/>
        <c:axId val="67451136"/>
        <c:axId val="66437120"/>
      </c:bar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9C863F-0B04-4821-BEC8-5326B9CEB6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0E7CA6-B8D3-4A7A-B208-3157AE60EE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42C1D5-1282-41A4-9B0C-88200CCB41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C16D12-D023-442A-B073-72FECEA3B4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5AD7DB-A10B-466E-A989-C79A39C939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D1C86-F406-4D0F-A314-96B6418AA7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C4D5AC8-0C9B-4556-BF63-6D236B1EB5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15150AD-F698-4A64-8A51-3F47E6B31F6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DF3ED8-25F5-4130-B30C-98AAEBB34DD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BA5B2BD-B185-4E95-8238-6260AF61AA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3692A5-986F-4AD8-8DAD-AAE53A2FAD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254000" y="254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2021-12-17T17:24:39.161</cp:lastPrinted>
  <dcterms:created xsi:type="dcterms:W3CDTF">2021-12-17T15:24:39Z</dcterms:created>
  <dcterms:modified xsi:type="dcterms:W3CDTF">2021-12-17T15:24:39Z</dcterms:modified>
</cp:coreProperties>
</file>