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/>
        <c:holeSize val="90"/>
      </c:doughnutChart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A6FFE53-6177-412B-AD82-2DB5222223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8C8485-0162-4ADE-AEEC-9617FDC9024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FA3FCA-7FDF-45B4-BCA4-87F4F4DD7D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A36206-8F72-474C-9054-459A53526B5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F0BA588-D5DB-416D-A031-B072C9AC3E1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1781410-1E5D-4BF6-AF21-FA70E747F14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C411971-E287-4AFC-AFC3-85679D67825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B92B914-E214-42CC-B77D-FB2EC14DAC4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2D56931-7961-4EC5-9450-F00AA27F93A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43268BB-86CC-4A65-A61E-01A2A18EE88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B4E4174-BB43-4790-9710-1EB4123C23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635000" y="635000"/>
          <a:ext cx="508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2021-12-17T17:24:38.758</cp:lastPrinted>
  <dcterms:created xsi:type="dcterms:W3CDTF">2021-12-17T15:24:38Z</dcterms:created>
  <dcterms:modified xsi:type="dcterms:W3CDTF">2021-12-17T15:24:38Z</dcterms:modified>
</cp:coreProperties>
</file>