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1"/>
    </c:title>
    <c:autoTitleDeleted val="0"/>
    <c:plotArea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invertIfNegative val="1"/>
          <c:errBars>
            <c:errDir val="x"/>
            <c:errBarType/>
            <c:errValType val="cust"/>
            <c:noEndCap val="0"/>
            <c:plus>
              <c:numLit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Lit>
            </c:plus>
            <c:minus>
              <c:numLit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Lit>
            </c:minus>
          </c:errBars>
          <c:errBars>
            <c:errDir val="y"/>
            <c:errBarType/>
            <c:errValType val="cust"/>
            <c:noEndCap val="0"/>
            <c:plus>
              <c:numLit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Lit>
            </c:plus>
            <c:minus>
              <c:numLit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Lit>
            </c:minus>
          </c:errBars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bubbleScale/>
        <c:showNegBubbles val="0"/>
        <c:axId val="67470080"/>
        <c:axId val="67466368"/>
      </c:bubbleChart>
      <c:valAx>
        <c:axId val="67470080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7466368"/>
        <c:crosses val="autoZero"/>
        <c:crossBetween val="midCat"/>
      </c:valAx>
      <c:valAx>
        <c:axId val="67466368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70080"/>
        <c:crosses val="autoZero"/>
        <c:crossBetween val="midCat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5B9374-67DE-405C-8A68-46B333E208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191CDB-BA51-4DA5-827D-23F3A6706B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AF2007-9265-4FF8-B466-656901EA8B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E55AFA-420E-4D39-8ECA-0757515E93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73599C8-8332-475E-A21B-B6D5C59CE8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7B87CA2-19B0-461C-AA41-06A75EFD90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5AC6A04-A436-4B03-A5A5-88D6D7BF31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55495FB-40D9-4A48-99CF-0821E634872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5B617C8-3138-400A-9615-CBB8ED69EE9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FE62973-2389-4B7E-B25B-EB91017586C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AF53ABC-1E1F-47D9-9430-8A02A267027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 title=""/>
          <p:cNvGraphicFramePr/>
          <p:nvPr/>
        </p:nvGraphicFramePr>
        <p:xfrm>
          <a:off x="635000" y="635000"/>
          <a:ext cx="5080000" cy="381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2021-12-17T17:24:36.413</cp:lastPrinted>
  <dcterms:created xsi:type="dcterms:W3CDTF">2021-12-17T15:24:36Z</dcterms:created>
  <dcterms:modified xsi:type="dcterms:W3CDTF">2021-12-17T15:24:36Z</dcterms:modified>
</cp:coreProperties>
</file>