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2000" smtId="4294967295"/>
      </a:pPr>
      <a:endParaRPr sz="20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E3A6EA-4EB8-4ADE-88BA-07D1C499D2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660A8-B9EB-4954-B726-DA58B5E03BC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4CDA62-FBED-492E-B1C5-C555C8EDD2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653293-3299-4C7B-9068-F06D056543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0F10B4-D06A-48FB-A105-1A8BAC1C54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8479354-8238-44E5-B8FC-65898AA9B8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A88EFDB-BA10-4AEF-AB6A-CACCB2775E8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2E26571-283F-4426-AFEE-26A545CA16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C0BFE85-AA72-42AB-B18F-DD7A7920AB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EC3B0A9-C42D-4D89-947D-5EC58BEF48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0382FC-07C4-42A2-B637-E91DFFD228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1270000" y="1270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2021-12-17T17:24:43.005</cp:lastPrinted>
  <dcterms:created xsi:type="dcterms:W3CDTF">2021-12-17T15:24:43Z</dcterms:created>
  <dcterms:modified xsi:type="dcterms:W3CDTF">2021-12-17T15:24:43Z</dcterms:modified>
</cp:coreProperties>
</file>