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Ex1.xml" ContentType="application/vnd.ms-office.chartex+xml"/>
  <Override PartName="/ppt/charts/colors1.xml" ContentType="application/vnd.ms-office.chartcolorstyle+xml"/>
  <Override PartName="/ppt/charts/style1.xml" ContentType="application/vnd.ms-office.chart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Ex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Relationship Id="rId2" Type="http://schemas.microsoft.com/office/2011/relationships/chartColorStyle" Target="colors1.xml" /><Relationship Id="rId3" Type="http://schemas.microsoft.com/office/2011/relationships/chartStyle" Target="style1.xml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title>
          <c:overlay val="1"/>
          <c:txPr>
            <a:bodyPr rot="5400000"/>
            <a:p>
              <a:pPr>
                <a:defRPr/>
              </a:pPr>
            </a:p>
          </c:txPr>
        </c:title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Ex1.xml><?xml version="1.0" encoding="utf-8"?>
<cx:chartSpace xmlns:r="http://schemas.openxmlformats.org/officeDocument/2006/relationships" xmlns:a="http://schemas.openxmlformats.org/drawingml/2006/main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xs="http://www.w3.org/2001/XMLSchema" xmlns:cx="http://schemas.microsoft.com/office/drawing/2014/chartex">
  <cx:chartData>
    <cx:externalData r:id="rId1" autoUpdate="0"/>
    <cx:data id="0">
      <cx:strDim type="cat">
        <cx:f>Sheet1!$A$1:$A$6</cx:f>
        <cx:lvl ptCount="6">
          <cx:pt idx="0">Category 1</cx:pt>
          <cx:pt idx="1">Category 2</cx:pt>
          <cx:pt idx="2">Category 3</cx:pt>
          <cx:pt idx="3">Category 4</cx:pt>
          <cx:pt idx="4">Category 5</cx:pt>
          <cx:pt idx="5">Category 6</cx:pt>
        </cx:lvl>
      </cx:strDim>
      <cx:numDim type="val">
        <cx:f>Sheet1!$B$1:$B$6</cx:f>
        <cx:lvl ptCount="6">
          <cx:pt idx="0">50</cx:pt>
          <cx:pt idx="1">100</cx:pt>
          <cx:pt idx="2">200</cx:pt>
          <cx:pt idx="3">300</cx:pt>
          <cx:pt idx="4">400</cx:pt>
          <cx:pt idx="5">500</cx:pt>
        </cx:lvl>
      </cx:numDim>
    </cx:data>
  </cx:chartData>
  <cx:chart>
    <cx:title/>
    <cx:plotArea>
      <cx:plotAreaRegion>
        <cx:plotSurface/>
        <cx:series layoutId="funnel" uniqueId="{191619f1-6f92-4f11-8db0-8444ebcbba70}" formatIdx="0">
          <cx:dataId val="0"/>
        </cx:series>
      </cx:plotAreaRegion>
      <cx:axis id="1">
        <cx:catScaling gapWidth="0.0599999987"/>
        <cx:majorGridlines>
          <cx:spPr>
            <a:ln>
              <a:noFill/>
            </a:ln>
          </cx:spPr>
        </cx:majorGridlines>
        <cx:minorGridlines>
          <cx:spPr>
            <a:ln>
              <a:noFill/>
            </a:ln>
          </cx:spPr>
        </cx:minorGridlines>
        <cx:tickLabels/>
      </cx:axis>
    </cx:plotArea>
  </cx:chart>
</cx:chartSpace>
</file>

<file path=ppt/charts/colors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a="http://schemas.openxmlformats.org/drawingml/2006/main" xmlns:r="http://schemas.openxmlformats.org/officeDocument/2006/relationships" xmlns:cs="http://schemas.microsoft.com/office/drawing/2012/chartStyle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C03F686-9A04-4B61-AEDE-1989693C73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7A6607E-8B2D-4CCE-AEE7-DE66B30D7A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E3ABBD9-DD52-40C2-ACA9-70D3E66545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26B569-5A5A-480A-9F7D-1C5B191EAE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4E8DAB3-5BCE-44DF-9DC9-65B39A2B7F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F946FE1-4640-4370-B68D-F1E1F1C7A1A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A6DB03C-0AC6-4048-86E7-F4680063655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7A6DF95-64F3-4ACA-83BE-CCDA346016B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4547DDE-C58E-4B16-ACA1-1291F63E35A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62C1019-8732-4752-AECE-FFB4AFE874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88691A7-5F44-4C35-A68C-1640E07463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Relationship Id="rId3" Type="http://schemas.microsoft.com/office/2014/relationships/chartEx" Target="../charts/chartEx1.xml" /><Relationship Id="rId4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635000" y="635000"/>
          <a:ext cx="5715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  <mc:AlternateContent>
        <mc:Choice xmlns:cx2="http://schemas.microsoft.com/office/drawing/2015/10/21/chartex" Requires="cx2">
          <p:graphicFrame>
            <p:nvGraphicFramePr>
              <p:cNvPr id="4" name="ChartObject" title=""/>
              <p:cNvGraphicFramePr/>
              <p:nvPr/>
            </p:nvGraphicFramePr>
            <p:xfrm>
              <a:off x="635000" y="635000"/>
              <a:ext cx="6350000" cy="5080000"/>
            </p:xfrm>
            <a:graphic>
              <a:graphicData uri="http://schemas.microsoft.com/office/drawing/2014/chartex">
                <cx:chart xmlns:cx="http://schemas.microsoft.com/office/drawing/2014/chartex" r:id="rId3"/>
              </a:graphicData>
            </a:graphic>
          </p:graphicFrame>
        </mc:Choice>
        <mc:Fallback>
          <p:pic>
            <p:nvPicPr>
              <p:cNvPr id="0" name="" title="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000" y="635000"/>
                <a:ext cx="6350000" cy="5080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2021-12-17T17:24:34.095</cp:lastPrinted>
  <dcterms:created xsi:type="dcterms:W3CDTF">2021-12-17T15:24:34Z</dcterms:created>
  <dcterms:modified xsi:type="dcterms:W3CDTF">2021-12-17T15:24:35Z</dcterms:modified>
</cp:coreProperties>
</file>