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1.12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b"/>
        <c:majorTickMark val="out"/>
        <c:minorTickMark val="none"/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67451136"/>
        <c:crosses val="autoZero"/>
        <c:crossBetween val="between"/>
      </c:valAx>
    </c:plotArea>
    <c:legend>
      <c:legendPos/>
      <c:layout>
        <c:manualLayout>
          <c:xMode val="edge"/>
          <c:yMode val="edge"/>
          <c:x val="0.10000000149011612"/>
          <c:y val="0.10000000149011612"/>
          <c:w val="0.20000000298023224"/>
          <c:h val="0.20000000298023224"/>
        </c:manualLayout>
      </c:layout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4AC69EA-4885-413B-9DAB-4BD61930998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4D5BB40-AE6F-4501-943A-1735DDFB2AC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278DAD1-5350-4C20-B996-F888944484E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7262534-00B8-407C-968A-AFE9D6CF4A6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96DD607-1D43-41C6-A329-2F784A999D0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0BE0B2E-B2BA-4284-B7D0-404D729E174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CF502A0-82A0-41E8-9364-75B2B71A31C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791F9AB0-6158-4041-8CE0-8AB3DC55E7D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76DB60E-1B82-4F5C-A4B1-DBCE8B4BBCE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D0C56C3-5BF3-42AE-B860-575062516AB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7D47D1B-79C1-4503-B221-4601CB8E0E9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 title=""/>
          <p:cNvGraphicFramePr/>
          <p:nvPr/>
        </p:nvGraphicFramePr>
        <p:xfrm>
          <a:off x="635000" y="635000"/>
          <a:ext cx="6350000" cy="635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21.12.</a:t>
            </a:r>
          </a:p>
          <a:p>
            <a:pPr algn="ctr"/>
            <a:r>
              <a:t>Copyright 2004-2021Aspose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3.9600.0"/>
  <p:tag name="AS_RELEASE_DATE" val="2021.12.14"/>
  <p:tag name="AS_TITLE" val="Aspose.Slides for .NET 4.0 Client Profile"/>
  <p:tag name="AS_VERSION" val="21.12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21.1200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2021-12-17T17:24:38.500</cp:lastPrinted>
  <dcterms:created xsi:type="dcterms:W3CDTF">2021-12-17T15:24:38Z</dcterms:created>
  <dcterms:modified xsi:type="dcterms:W3CDTF">2021-12-17T15:24:38Z</dcterms:modified>
</cp:coreProperties>
</file>