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image" Target="../media/image1.jpeg" /><Relationship Id="rId3" Type="http://schemas.openxmlformats.org/officeDocument/2006/relationships/image" Target="../media/image2.jpeg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4.5</c:v>
                </c:pt>
              </c:strCache>
            </c:strRef>
          </c:tx>
          <c:marker>
            <c:size val="15"/>
          </c:marker>
          <c:dPt>
            <c:idx val="0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1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dPt>
            <c:idx val="2"/>
            <c:invertIfNegative val="1"/>
            <c:marker>
              <c:spPr>
                <a:blipFill>
                  <a:blip r:embed="rId2"/>
                  <a:tile tx="0" ty="0" sx="100000" sy="100000" flip="none" algn="tl"/>
                </a:blipFill>
              </c:spPr>
            </c:marker>
          </c:dPt>
          <c:dPt>
            <c:idx val="3"/>
            <c:invertIfNegative val="1"/>
            <c:marker>
              <c:spPr>
                <a:blipFill>
                  <a:blip r:embed="rId3"/>
                  <a:tile tx="0" ty="0" sx="100000" sy="100000" flip="none" algn="tl"/>
                </a:blipFill>
              </c:spPr>
            </c:marker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4.5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68E05C-3CEA-4E03-A95F-6729E0F8F78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7CA98D7-1A3F-409E-B46B-1684FCB46B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8778BB-062F-4C97-AA25-5EFD7E52639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1931BF2-4A71-4B5E-8378-59FF5551EE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09D33FE-C7D3-4BDF-80E1-5F39C795BB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DD4452-3D45-4E9C-8E57-08654DA587C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595C1E9-CD86-47BB-BBC4-A9A6CCD079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681D64C-BCEA-4013-B964-9F4B7ADCCD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EA3514-AAE5-458B-8A3E-ED19882B68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9369AD-5D21-4D8C-A60E-E6D8CFB882E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F693ABC-F5E2-43BA-B664-5DC702705A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0" y="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2021-12-17T17:24:39.412</cp:lastPrinted>
  <dcterms:created xsi:type="dcterms:W3CDTF">2021-12-17T15:24:39Z</dcterms:created>
  <dcterms:modified xsi:type="dcterms:W3CDTF">2021-12-17T15:24:39Z</dcterms:modified>
</cp:coreProperties>
</file>