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62AF698F-A100-4B42-94D1-45A84F94C56E}" type="doc">
      <dgm:prSet loTypeId="urn:microsoft.com/office/officeart/2005/8/layout/pictureOrgChart+Icon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A8A7F73C-17DD-4966-86C4-C54F16E27115}" type="parTrans" cxnId="{5304DCAB-7355-4A28-9C5A-8A1886D6EB51}">
      <dgm:prSet/>
      <dgm:spPr/>
      <dgm:t>
        <a:bodyPr/>
        <a:lstStyle/>
        <a:p>
          <a:endParaRPr lang="en-US"/>
        </a:p>
      </dgm:t>
    </dgm:pt>
    <dgm:pt modelId="{0851F3FF-2965-4080-96A3-B00608196BD3}">
      <dgm:prSet phldrT="[Text]" phldr="1"/>
      <dgm:spPr/>
      <dgm:t>
        <a:bodyPr/>
        <a:lstStyle/>
        <a:p>
          <a:endParaRPr lang="en-US" sz="6500"/>
        </a:p>
      </dgm:t>
    </dgm:pt>
    <dgm:pt modelId="{58A0E634-FE90-42F0-B3ED-93573445F73D}" type="parTrans" cxnId="{6AEAFDBD-FAE9-4D8C-945D-B6CC99642E30}">
      <dgm:prSet/>
      <dgm:spPr/>
      <dgm:t>
        <a:bodyPr/>
        <a:lstStyle/>
        <a:p>
          <a:endParaRPr lang="en-US"/>
        </a:p>
      </dgm:t>
    </dgm:pt>
    <dgm:pt modelId="{90330D8C-9D93-4F0E-8FA8-CF60E19254C8}" type="asst">
      <dgm:prSet phldrT="[Text]" phldr="1"/>
      <dgm:spPr/>
      <dgm:t>
        <a:bodyPr/>
        <a:lstStyle/>
        <a:p>
          <a:endParaRPr lang="en-US" sz="6500"/>
        </a:p>
      </dgm:t>
    </dgm:pt>
    <dgm:pt modelId="{0430B213-44BD-438F-AACA-6C4C3DF12993}" type="sibTrans" cxnId="{6AEAFDBD-FAE9-4D8C-945D-B6CC99642E30}">
      <dgm:prSet/>
      <dgm:spPr/>
      <dgm:t>
        <a:bodyPr/>
        <a:lstStyle/>
        <a:p>
          <a:endParaRPr lang="en-US"/>
        </a:p>
      </dgm:t>
    </dgm:pt>
    <dgm:pt modelId="{0BAFDC78-6CEA-4297-91C6-309828C927EB}" type="parTrans" cxnId="{477A34A7-36F2-4AC5-9CAA-BB8BA0CDF9E6}">
      <dgm:prSet/>
      <dgm:spPr/>
      <dgm:t>
        <a:bodyPr/>
        <a:lstStyle/>
        <a:p>
          <a:endParaRPr lang="en-US"/>
        </a:p>
      </dgm:t>
    </dgm:pt>
    <dgm:pt modelId="{B8EED4C9-6E32-4CDA-B54E-7ED0A017A157}">
      <dgm:prSet phldrT="[Text]" phldr="1"/>
      <dgm:spPr/>
      <dgm:t>
        <a:bodyPr/>
        <a:lstStyle/>
        <a:p>
          <a:endParaRPr lang="en-US" sz="6500"/>
        </a:p>
      </dgm:t>
    </dgm:pt>
    <dgm:pt modelId="{6C98B5B3-5290-40FE-A477-CBCF8B7F384F}" type="sibTrans" cxnId="{477A34A7-36F2-4AC5-9CAA-BB8BA0CDF9E6}">
      <dgm:prSet/>
      <dgm:spPr/>
      <dgm:t>
        <a:bodyPr/>
        <a:lstStyle/>
        <a:p>
          <a:endParaRPr lang="en-US"/>
        </a:p>
      </dgm:t>
    </dgm:pt>
    <dgm:pt modelId="{117BEBE6-E476-41E1-854B-F6695B3E317B}" type="parTrans" cxnId="{5BE15DAD-A34D-4716-8BEB-DA60883734A9}">
      <dgm:prSet/>
      <dgm:spPr/>
      <dgm:t>
        <a:bodyPr/>
        <a:lstStyle/>
        <a:p>
          <a:endParaRPr lang="en-US"/>
        </a:p>
      </dgm:t>
    </dgm:pt>
    <dgm:pt modelId="{D0BC525B-577A-4856-86E7-E01E0AEE8118}">
      <dgm:prSet phldrT="[Text]" phldr="1"/>
      <dgm:spPr/>
      <dgm:t>
        <a:bodyPr/>
        <a:lstStyle/>
        <a:p>
          <a:endParaRPr lang="en-US" sz="6500"/>
        </a:p>
      </dgm:t>
    </dgm:pt>
    <dgm:pt modelId="{CBEBC221-39F1-48EB-827D-1E0428B3DF5A}" type="sibTrans" cxnId="{5BE15DAD-A34D-4716-8BEB-DA60883734A9}">
      <dgm:prSet/>
      <dgm:spPr/>
      <dgm:t>
        <a:bodyPr/>
        <a:lstStyle/>
        <a:p>
          <a:endParaRPr lang="en-US"/>
        </a:p>
      </dgm:t>
    </dgm:pt>
    <dgm:pt modelId="{A6953261-AA71-48FB-8A72-B76B9F90916F}" type="parTrans" cxnId="{A1F509B5-14E2-481B-82A7-38EF157426D7}">
      <dgm:prSet/>
      <dgm:spPr/>
      <dgm:t>
        <a:bodyPr/>
        <a:lstStyle/>
        <a:p>
          <a:endParaRPr lang="en-US"/>
        </a:p>
      </dgm:t>
    </dgm:pt>
    <dgm:pt modelId="{9EABDB7C-1A0B-4793-8926-275E491B8558}">
      <dgm:prSet phldrT="[Text]" phldr="1"/>
      <dgm:spPr/>
      <dgm:t>
        <a:bodyPr/>
        <a:lstStyle/>
        <a:p>
          <a:endParaRPr lang="en-US" sz="6500"/>
        </a:p>
      </dgm:t>
    </dgm:pt>
    <dgm:pt modelId="{CDB15B79-3B82-4628-B95F-D6247DAD828C}" type="sibTrans" cxnId="{A1F509B5-14E2-481B-82A7-38EF157426D7}">
      <dgm:prSet/>
      <dgm:spPr/>
      <dgm:t>
        <a:bodyPr/>
        <a:lstStyle/>
        <a:p>
          <a:endParaRPr lang="en-US"/>
        </a:p>
      </dgm:t>
    </dgm:pt>
    <dgm:pt modelId="{50E92C25-DEAB-42FB-9D68-AB3AE7FE4A93}" type="sibTrans" cxnId="{5304DCAB-7355-4A28-9C5A-8A1886D6EB51}">
      <dgm:prSet/>
      <dgm:spPr/>
      <dgm:t>
        <a:bodyPr/>
        <a:lstStyle/>
        <a:p>
          <a:endParaRPr lang="en-US"/>
        </a:p>
      </dgm:t>
    </dgm:pt>
    <dgm:pt modelId="{BE4A5024-7FD6-4067-AC21-1E6CE5208D9B}" type="pres">
      <dgm:prSet presAssocID="{62AF698F-A100-4B42-94D1-45A84F94C56E}" presName="hierChild1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/>
      </dgm:t>
    </dgm:pt>
    <dgm:pt modelId="{579EAF8E-3979-4777-B373-FA98A0B40BD7}" type="pres">
      <dgm:prSet presAssocID="{0851F3FF-2965-4080-96A3-B00608196BD3}" presName="hierRoot1">
        <dgm:presLayoutVars>
          <dgm:hierBranch val="init"/>
        </dgm:presLayoutVars>
      </dgm:prSet>
      <dgm:spPr/>
      <dgm:t>
        <a:bodyPr/>
        <a:lstStyle/>
        <a:p/>
      </dgm:t>
    </dgm:pt>
    <dgm:pt modelId="{19F07841-5FA3-401E-8E68-D42065739060}" type="pres">
      <dgm:prSet presAssocID="{0851F3FF-2965-4080-96A3-B00608196BD3}" presName="rootComposite1"/>
      <dgm:spPr/>
      <dgm:t>
        <a:bodyPr/>
        <a:lstStyle/>
        <a:p/>
      </dgm:t>
    </dgm:pt>
    <dgm:pt modelId="{FCEF2C0B-ECE7-4C4D-B4AF-EFB0FCA2E906}" type="pres">
      <dgm:prSet presAssocID="{0851F3FF-2965-4080-96A3-B00608196BD3}" presName="rootText1" presStyleLbl="node0" presStyleCnt="1">
        <dgm:presLayoutVars>
          <dgm:chPref val="3"/>
        </dgm:presLayoutVars>
      </dgm:prSet>
      <dgm:spPr/>
      <dgm:t>
        <a:bodyPr/>
        <a:lstStyle/>
        <a:p/>
      </dgm:t>
    </dgm:pt>
    <dgm:pt modelId="{9658329C-493B-4921-8B1F-3B2AB5A09E9F}" type="pres">
      <dgm:prSet presAssocID="{0851F3FF-2965-4080-96A3-B00608196BD3}" presName="rootPict1" presStyleLbl="alignImgPlace1" presStyleCnt="5"/>
      <dgm:spPr/>
      <dgm:t>
        <a:bodyPr/>
        <a:lstStyle/>
        <a:p/>
      </dgm:t>
    </dgm:pt>
    <dgm:pt modelId="{DFE81086-DB5F-4F5A-AEEF-6DED7ACB27BE}" type="pres">
      <dgm:prSet presAssocID="{0851F3FF-2965-4080-96A3-B00608196BD3}" presName="rootConnector1" presStyleLbl="node1" presStyleCnt="1"/>
      <dgm:spPr/>
      <dgm:t>
        <a:bodyPr/>
        <a:lstStyle/>
        <a:p/>
      </dgm:t>
    </dgm:pt>
    <dgm:pt modelId="{C5A9BC26-65B6-4D2F-9DD8-A9865A933A4F}" type="pres">
      <dgm:prSet presAssocID="{0851F3FF-2965-4080-96A3-B00608196BD3}" presName="hierChild2"/>
      <dgm:spPr/>
      <dgm:t>
        <a:bodyPr/>
        <a:lstStyle/>
        <a:p/>
      </dgm:t>
    </dgm:pt>
    <dgm:pt modelId="{6F991B90-2B31-4A62-B3A8-18A39E947F51}" type="pres">
      <dgm:prSet presAssocID="{0BAFDC78-6CEA-4297-91C6-309828C927EB}" presName="Name37" presStyleLbl="parChTrans1D2" presStyleIdx="3" presStyleCnt="4"/>
      <dgm:spPr/>
      <dgm:t>
        <a:bodyPr/>
        <a:lstStyle/>
        <a:p/>
      </dgm:t>
    </dgm:pt>
    <dgm:pt modelId="{7D7E79F3-A2E1-42DC-8DE0-F513AC991316}" type="pres">
      <dgm:prSet presAssocID="{B8EED4C9-6E32-4CDA-B54E-7ED0A017A157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8136F7A3-45E2-4AB3-961D-728294A9FBCF}" type="pres">
      <dgm:prSet presAssocID="{B8EED4C9-6E32-4CDA-B54E-7ED0A017A157}" presName="rootComposite"/>
      <dgm:spPr/>
      <dgm:t>
        <a:bodyPr/>
        <a:lstStyle/>
        <a:p/>
      </dgm:t>
    </dgm:pt>
    <dgm:pt modelId="{ACF3C9C3-0519-41F0-80DB-6F20FC1EF0B2}" type="pres">
      <dgm:prSet presAssocID="{B8EED4C9-6E32-4CDA-B54E-7ED0A017A157}" presName="rootText" presStyleLbl="node2" presStyleCnt="3">
        <dgm:presLayoutVars>
          <dgm:chPref val="3"/>
        </dgm:presLayoutVars>
      </dgm:prSet>
      <dgm:spPr/>
      <dgm:t>
        <a:bodyPr/>
        <a:lstStyle/>
        <a:p/>
      </dgm:t>
    </dgm:pt>
    <dgm:pt modelId="{4F89929B-92D0-48AE-8FA1-CEF81C9A5492}" type="pres">
      <dgm:prSet presAssocID="{B8EED4C9-6E32-4CDA-B54E-7ED0A017A157}" presName="rootPict" presStyleLbl="alignImgPlace1" presStyleIdx="1" presStyleCnt="5"/>
      <dgm:spPr/>
      <dgm:t>
        <a:bodyPr/>
        <a:lstStyle/>
        <a:p/>
      </dgm:t>
    </dgm:pt>
    <dgm:pt modelId="{A37542B5-D706-4F37-9B50-CAC0D11256A3}" type="pres">
      <dgm:prSet presAssocID="{B8EED4C9-6E32-4CDA-B54E-7ED0A017A157}" presName="rootConnector" presStyleLbl="node2" presStyleCnt="3"/>
      <dgm:spPr/>
      <dgm:t>
        <a:bodyPr/>
        <a:lstStyle/>
        <a:p/>
      </dgm:t>
    </dgm:pt>
    <dgm:pt modelId="{AB2D794A-45AB-4108-A410-FF0D34540E91}" type="pres">
      <dgm:prSet presAssocID="{B8EED4C9-6E32-4CDA-B54E-7ED0A017A157}" presName="hierChild4"/>
      <dgm:spPr/>
      <dgm:t>
        <a:bodyPr/>
        <a:lstStyle/>
        <a:p/>
      </dgm:t>
    </dgm:pt>
    <dgm:pt modelId="{D0F36128-8AFF-4E35-8BBF-A62A615C154B}" type="pres">
      <dgm:prSet presAssocID="{B8EED4C9-6E32-4CDA-B54E-7ED0A017A157}" presName="hierChild5"/>
      <dgm:spPr/>
      <dgm:t>
        <a:bodyPr/>
        <a:lstStyle/>
        <a:p/>
      </dgm:t>
    </dgm:pt>
    <dgm:pt modelId="{8F68265E-A212-4D58-849A-BA966DF0B54B}" type="pres">
      <dgm:prSet presAssocID="{117BEBE6-E476-41E1-854B-F6695B3E317B}" presName="Name37" presStyleLbl="parChTrans1D2" presStyleIdx="2" presStyleCnt="4"/>
      <dgm:spPr/>
      <dgm:t>
        <a:bodyPr/>
        <a:lstStyle/>
        <a:p/>
      </dgm:t>
    </dgm:pt>
    <dgm:pt modelId="{505309BF-72EB-48FA-8DE0-702AB4B1E822}" type="pres">
      <dgm:prSet presAssocID="{D0BC525B-577A-4856-86E7-E01E0AEE811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66B0A561-9607-459E-B14F-7FCF0DCA6669}" type="pres">
      <dgm:prSet presAssocID="{D0BC525B-577A-4856-86E7-E01E0AEE8118}" presName="rootComposite"/>
      <dgm:spPr/>
      <dgm:t>
        <a:bodyPr/>
        <a:lstStyle/>
        <a:p/>
      </dgm:t>
    </dgm:pt>
    <dgm:pt modelId="{1D1FB36F-5E4F-476C-B9C4-6DE6736B28EC}" type="pres">
      <dgm:prSet presAssocID="{D0BC525B-577A-4856-86E7-E01E0AEE8118}" presName="rootText" presStyleLbl="node2" presStyleIdx="1" presStyleCnt="3">
        <dgm:presLayoutVars>
          <dgm:chPref val="3"/>
        </dgm:presLayoutVars>
      </dgm:prSet>
      <dgm:spPr/>
      <dgm:t>
        <a:bodyPr/>
        <a:lstStyle/>
        <a:p/>
      </dgm:t>
    </dgm:pt>
    <dgm:pt modelId="{DC1B4339-BF8D-4DDC-A4C3-4D374EA673CB}" type="pres">
      <dgm:prSet presAssocID="{D0BC525B-577A-4856-86E7-E01E0AEE8118}" presName="rootPict" presStyleLbl="alignImgPlace1" presStyleIdx="2" presStyleCnt="5"/>
      <dgm:spPr/>
      <dgm:t>
        <a:bodyPr/>
        <a:lstStyle/>
        <a:p/>
      </dgm:t>
    </dgm:pt>
    <dgm:pt modelId="{FE4109C7-0E43-4F79-9DFC-42039AE8CC65}" type="pres">
      <dgm:prSet presAssocID="{D0BC525B-577A-4856-86E7-E01E0AEE8118}" presName="rootConnector" presStyleLbl="node2" presStyleIdx="1" presStyleCnt="3"/>
      <dgm:spPr/>
      <dgm:t>
        <a:bodyPr/>
        <a:lstStyle/>
        <a:p/>
      </dgm:t>
    </dgm:pt>
    <dgm:pt modelId="{BB54FF5C-A9A6-4AC7-A3F7-E668629FB6E7}" type="pres">
      <dgm:prSet presAssocID="{D0BC525B-577A-4856-86E7-E01E0AEE8118}" presName="hierChild4"/>
      <dgm:spPr/>
      <dgm:t>
        <a:bodyPr/>
        <a:lstStyle/>
        <a:p/>
      </dgm:t>
    </dgm:pt>
    <dgm:pt modelId="{CEDD3BCD-C64B-49A4-B07A-8FB48715964D}" type="pres">
      <dgm:prSet presAssocID="{D0BC525B-577A-4856-86E7-E01E0AEE8118}" presName="hierChild5"/>
      <dgm:spPr/>
      <dgm:t>
        <a:bodyPr/>
        <a:lstStyle/>
        <a:p/>
      </dgm:t>
    </dgm:pt>
    <dgm:pt modelId="{9F5A71F4-7BC1-4E0E-A724-72041860D69E}" type="pres">
      <dgm:prSet presAssocID="{A6953261-AA71-48FB-8A72-B76B9F90916F}" presName="Name37" presStyleLbl="parChTrans1D2" presStyleIdx="1" presStyleCnt="4"/>
      <dgm:spPr/>
      <dgm:t>
        <a:bodyPr/>
        <a:lstStyle/>
        <a:p/>
      </dgm:t>
    </dgm:pt>
    <dgm:pt modelId="{7FD7D915-E278-494D-BDD9-21BF02AD17F6}" type="pres">
      <dgm:prSet presAssocID="{9EABDB7C-1A0B-4793-8926-275E491B8558}" presName="hierRoot2">
        <dgm:presLayoutVars>
          <dgm:hierBranch val="init"/>
        </dgm:presLayoutVars>
      </dgm:prSet>
      <dgm:spPr/>
      <dgm:t>
        <a:bodyPr/>
        <a:lstStyle/>
        <a:p/>
      </dgm:t>
    </dgm:pt>
    <dgm:pt modelId="{BB47C5E7-69D8-4CA1-8D70-1791D292977F}" type="pres">
      <dgm:prSet presAssocID="{9EABDB7C-1A0B-4793-8926-275E491B8558}" presName="rootComposite"/>
      <dgm:spPr/>
      <dgm:t>
        <a:bodyPr/>
        <a:lstStyle/>
        <a:p/>
      </dgm:t>
    </dgm:pt>
    <dgm:pt modelId="{85F66737-B009-4639-AD95-1BB870B6F8D3}" type="pres">
      <dgm:prSet presAssocID="{9EABDB7C-1A0B-4793-8926-275E491B8558}" presName="rootText" presStyleLbl="node2" presStyleIdx="2" presStyleCnt="3">
        <dgm:presLayoutVars>
          <dgm:chPref val="3"/>
        </dgm:presLayoutVars>
      </dgm:prSet>
      <dgm:spPr/>
      <dgm:t>
        <a:bodyPr/>
        <a:lstStyle/>
        <a:p/>
      </dgm:t>
    </dgm:pt>
    <dgm:pt modelId="{4AC54B23-10BF-4C0B-862C-14B19BD700BE}" type="pres">
      <dgm:prSet presAssocID="{9EABDB7C-1A0B-4793-8926-275E491B8558}" presName="rootPict" presStyleLbl="alignImgPlace1" presStyleIdx="3" presStyleCnt="5"/>
      <dgm:spPr/>
      <dgm:t>
        <a:bodyPr/>
        <a:lstStyle/>
        <a:p/>
      </dgm:t>
    </dgm:pt>
    <dgm:pt modelId="{46D2E0C9-EADC-48B3-9DC5-9BC93BAAFC2C}" type="pres">
      <dgm:prSet presAssocID="{9EABDB7C-1A0B-4793-8926-275E491B8558}" presName="rootConnector" presStyleLbl="node2" presStyleIdx="2" presStyleCnt="3"/>
      <dgm:spPr/>
      <dgm:t>
        <a:bodyPr/>
        <a:lstStyle/>
        <a:p/>
      </dgm:t>
    </dgm:pt>
    <dgm:pt modelId="{F39D8768-0E46-4DE7-878E-017704AC8E77}" type="pres">
      <dgm:prSet presAssocID="{9EABDB7C-1A0B-4793-8926-275E491B8558}" presName="hierChild4"/>
      <dgm:spPr/>
      <dgm:t>
        <a:bodyPr/>
        <a:lstStyle/>
        <a:p/>
      </dgm:t>
    </dgm:pt>
    <dgm:pt modelId="{1C296C2D-1228-4C1B-9D75-22859B1EAD59}" type="pres">
      <dgm:prSet presAssocID="{9EABDB7C-1A0B-4793-8926-275E491B8558}" presName="hierChild5"/>
      <dgm:spPr/>
      <dgm:t>
        <a:bodyPr/>
        <a:lstStyle/>
        <a:p/>
      </dgm:t>
    </dgm:pt>
    <dgm:pt modelId="{5D2F09F0-C8D9-4714-9617-4075D67FB2F1}" type="pres">
      <dgm:prSet presAssocID="{0851F3FF-2965-4080-96A3-B00608196BD3}" presName="hierChild3"/>
      <dgm:spPr/>
      <dgm:t>
        <a:bodyPr/>
        <a:lstStyle/>
        <a:p/>
      </dgm:t>
    </dgm:pt>
    <dgm:pt modelId="{A6008EA5-4CBF-44D3-AE90-9A797F22D452}" type="pres">
      <dgm:prSet presAssocID="{58A0E634-FE90-42F0-B3ED-93573445F73D}" presName="Name111" presStyleLbl="parChTrans1D2" presStyleCnt="4"/>
      <dgm:spPr/>
      <dgm:t>
        <a:bodyPr/>
        <a:lstStyle/>
        <a:p/>
      </dgm:t>
    </dgm:pt>
    <dgm:pt modelId="{B6A8C812-3D1E-4D64-88E5-9D5B0278E560}" type="pres">
      <dgm:prSet presAssocID="{90330D8C-9D93-4F0E-8FA8-CF60E19254C8}" presName="hierRoot3">
        <dgm:presLayoutVars>
          <dgm:hierBranch val="init"/>
        </dgm:presLayoutVars>
      </dgm:prSet>
      <dgm:spPr/>
      <dgm:t>
        <a:bodyPr/>
        <a:lstStyle/>
        <a:p/>
      </dgm:t>
    </dgm:pt>
    <dgm:pt modelId="{5E590227-6CC0-4F07-997B-4B1743BF36BA}" type="pres">
      <dgm:prSet presAssocID="{90330D8C-9D93-4F0E-8FA8-CF60E19254C8}" presName="rootComposite3"/>
      <dgm:spPr/>
      <dgm:t>
        <a:bodyPr/>
        <a:lstStyle/>
        <a:p/>
      </dgm:t>
    </dgm:pt>
    <dgm:pt modelId="{E5A45E6F-3BB6-4782-889D-182F04D7E03F}" type="pres">
      <dgm:prSet presAssocID="{90330D8C-9D93-4F0E-8FA8-CF60E19254C8}" presName="rootText3" presStyleLbl="asst1" presStyleCnt="1">
        <dgm:presLayoutVars>
          <dgm:chPref val="3"/>
        </dgm:presLayoutVars>
      </dgm:prSet>
      <dgm:spPr/>
      <dgm:t>
        <a:bodyPr/>
        <a:lstStyle/>
        <a:p/>
      </dgm:t>
    </dgm:pt>
    <dgm:pt modelId="{7148F7C7-C56E-4DF3-AA1D-F382D0E07519}" type="pres">
      <dgm:prSet presAssocID="{90330D8C-9D93-4F0E-8FA8-CF60E19254C8}" presName="rootPict3" presStyleLbl="alignImgPlace1" presStyleIdx="4" presStyleCnt="5"/>
      <dgm:spPr/>
      <dgm:t>
        <a:bodyPr/>
        <a:lstStyle/>
        <a:p/>
      </dgm:t>
    </dgm:pt>
    <dgm:pt modelId="{5CB0E5FC-FE5E-410D-A79A-942B9C03C3BC}" type="pres">
      <dgm:prSet presAssocID="{90330D8C-9D93-4F0E-8FA8-CF60E19254C8}" presName="rootConnector3" presStyleLbl="asst1" presStyleCnt="1"/>
      <dgm:spPr/>
      <dgm:t>
        <a:bodyPr/>
        <a:lstStyle/>
        <a:p/>
      </dgm:t>
    </dgm:pt>
    <dgm:pt modelId="{79387A4E-BE3A-45B9-B57D-7F614942FAF6}" type="pres">
      <dgm:prSet presAssocID="{90330D8C-9D93-4F0E-8FA8-CF60E19254C8}" presName="hierChild6"/>
      <dgm:spPr/>
      <dgm:t>
        <a:bodyPr/>
        <a:lstStyle/>
        <a:p/>
      </dgm:t>
    </dgm:pt>
    <dgm:pt modelId="{38C12649-4709-40C2-9B95-959E2CAE495C}" type="pres">
      <dgm:prSet presAssocID="{90330D8C-9D93-4F0E-8FA8-CF60E19254C8}" presName="hierChild7"/>
      <dgm:spPr/>
      <dgm:t>
        <a:bodyPr/>
        <a:lstStyle/>
        <a:p/>
      </dgm:t>
    </dgm:pt>
  </dgm:ptLst>
  <dgm:cxnLst>
    <dgm:cxn modelId="{5304DCAB-7355-4A28-9C5A-8A1886D6EB51}" srcId="{62AF698F-A100-4B42-94D1-45A84F94C56E}" destId="{0851F3FF-2965-4080-96A3-B00608196BD3}" srcOrd="0" destOrd="0" parTransId="{A8A7F73C-17DD-4966-86C4-C54F16E27115}" sibTransId="{50E92C25-DEAB-42FB-9D68-AB3AE7FE4A93}"/>
    <dgm:cxn modelId="{6AEAFDBD-FAE9-4D8C-945D-B6CC99642E30}" srcId="{0851F3FF-2965-4080-96A3-B00608196BD3}" destId="{90330D8C-9D93-4F0E-8FA8-CF60E19254C8}" srcOrd="0" destOrd="0" parTransId="{58A0E634-FE90-42F0-B3ED-93573445F73D}" sibTransId="{0430B213-44BD-438F-AACA-6C4C3DF12993}"/>
    <dgm:cxn modelId="{477A34A7-36F2-4AC5-9CAA-BB8BA0CDF9E6}" srcId="{0851F3FF-2965-4080-96A3-B00608196BD3}" destId="{B8EED4C9-6E32-4CDA-B54E-7ED0A017A157}" srcOrd="1" destOrd="0" parTransId="{0BAFDC78-6CEA-4297-91C6-309828C927EB}" sibTransId="{6C98B5B3-5290-40FE-A477-CBCF8B7F384F}"/>
    <dgm:cxn modelId="{5BE15DAD-A34D-4716-8BEB-DA60883734A9}" srcId="{0851F3FF-2965-4080-96A3-B00608196BD3}" destId="{D0BC525B-577A-4856-86E7-E01E0AEE8118}" srcOrd="2" destOrd="0" parTransId="{117BEBE6-E476-41E1-854B-F6695B3E317B}" sibTransId="{CBEBC221-39F1-48EB-827D-1E0428B3DF5A}"/>
    <dgm:cxn modelId="{A1F509B5-14E2-481B-82A7-38EF157426D7}" srcId="{0851F3FF-2965-4080-96A3-B00608196BD3}" destId="{9EABDB7C-1A0B-4793-8926-275E491B8558}" srcOrd="3" destOrd="0" parTransId="{A6953261-AA71-48FB-8A72-B76B9F90916F}" sibTransId="{CDB15B79-3B82-4628-B95F-D6247DAD828C}"/>
    <dgm:cxn modelId="{68B3E6D5-3C64-4767-B46D-6C82B097FCDC}" type="presOf" srcId="{62AF698F-A100-4B42-94D1-45A84F94C56E}" destId="{BE4A5024-7FD6-4067-AC21-1E6CE5208D9B}" srcOrd="0" destOrd="0" presId="urn:microsoft.com/office/officeart/2005/8/layout/pictureOrgChart+Icon"/>
    <dgm:cxn modelId="{25C6C208-9F55-4AD8-A972-95F275082CBB}" type="presParOf" srcId="{BE4A5024-7FD6-4067-AC21-1E6CE5208D9B}" destId="{579EAF8E-3979-4777-B373-FA98A0B40BD7}" srcOrd="0" destOrd="0" presId="urn:microsoft.com/office/officeart/2005/8/layout/pictureOrgChart+Icon"/>
    <dgm:cxn modelId="{1B06A59C-2CF4-49F6-8436-810D69198E18}" type="presParOf" srcId="{579EAF8E-3979-4777-B373-FA98A0B40BD7}" destId="{19F07841-5FA3-401E-8E68-D42065739060}" srcOrd="0" destOrd="0" presId="urn:microsoft.com/office/officeart/2005/8/layout/pictureOrgChart+Icon"/>
    <dgm:cxn modelId="{5670F204-DE3E-4601-BAC2-AE70476AFC02}" type="presParOf" srcId="{19F07841-5FA3-401E-8E68-D42065739060}" destId="{FCEF2C0B-ECE7-4C4D-B4AF-EFB0FCA2E906}" srcOrd="0" destOrd="0" presId="urn:microsoft.com/office/officeart/2005/8/layout/pictureOrgChart+Icon"/>
    <dgm:cxn modelId="{95AAA48A-1037-4FF5-A8BA-784F647D26E9}" type="presOf" srcId="{0851F3FF-2965-4080-96A3-B00608196BD3}" destId="{FCEF2C0B-ECE7-4C4D-B4AF-EFB0FCA2E906}" srcOrd="0" destOrd="0" presId="urn:microsoft.com/office/officeart/2005/8/layout/pictureOrgChart+Icon"/>
    <dgm:cxn modelId="{473A0894-E250-446C-AE7E-EEE821D77711}" type="presParOf" srcId="{19F07841-5FA3-401E-8E68-D42065739060}" destId="{9658329C-493B-4921-8B1F-3B2AB5A09E9F}" srcOrd="1" destOrd="0" presId="urn:microsoft.com/office/officeart/2005/8/layout/pictureOrgChart+Icon"/>
    <dgm:cxn modelId="{F5908617-4886-473E-BA68-698C0A19D52D}" type="presParOf" srcId="{19F07841-5FA3-401E-8E68-D42065739060}" destId="{DFE81086-DB5F-4F5A-AEEF-6DED7ACB27BE}" srcOrd="2" destOrd="0" presId="urn:microsoft.com/office/officeart/2005/8/layout/pictureOrgChart+Icon"/>
    <dgm:cxn modelId="{A6EB8DCC-3A8E-4105-987B-847571CB59F7}" type="presOf" srcId="{0851F3FF-2965-4080-96A3-B00608196BD3}" destId="{DFE81086-DB5F-4F5A-AEEF-6DED7ACB27BE}" srcOrd="1" destOrd="0" presId="urn:microsoft.com/office/officeart/2005/8/layout/pictureOrgChart+Icon"/>
    <dgm:cxn modelId="{BB140206-FFCB-43BC-80D7-B76268C8A046}" type="presParOf" srcId="{579EAF8E-3979-4777-B373-FA98A0B40BD7}" destId="{C5A9BC26-65B6-4D2F-9DD8-A9865A933A4F}" srcOrd="1" destOrd="0" presId="urn:microsoft.com/office/officeart/2005/8/layout/pictureOrgChart+Icon"/>
    <dgm:cxn modelId="{88263712-26E4-4C81-90FF-036C1AA7DD2D}" type="presParOf" srcId="{C5A9BC26-65B6-4D2F-9DD8-A9865A933A4F}" destId="{6F991B90-2B31-4A62-B3A8-18A39E947F51}" srcOrd="0" destOrd="0" presId="urn:microsoft.com/office/officeart/2005/8/layout/pictureOrgChart+Icon"/>
    <dgm:cxn modelId="{F170E42D-808A-4540-B27F-0534634831D1}" type="presOf" srcId="{0BAFDC78-6CEA-4297-91C6-309828C927EB}" destId="{6F991B90-2B31-4A62-B3A8-18A39E947F51}" srcOrd="0" destOrd="0" presId="urn:microsoft.com/office/officeart/2005/8/layout/pictureOrgChart+Icon"/>
    <dgm:cxn modelId="{25A752C6-EC73-448E-8D4D-966E950C319E}" type="presParOf" srcId="{C5A9BC26-65B6-4D2F-9DD8-A9865A933A4F}" destId="{7D7E79F3-A2E1-42DC-8DE0-F513AC991316}" srcOrd="1" destOrd="0" presId="urn:microsoft.com/office/officeart/2005/8/layout/pictureOrgChart+Icon"/>
    <dgm:cxn modelId="{BA2E495D-BA08-4F84-9170-C2CC985001E2}" type="presParOf" srcId="{7D7E79F3-A2E1-42DC-8DE0-F513AC991316}" destId="{8136F7A3-45E2-4AB3-961D-728294A9FBCF}" srcOrd="0" destOrd="0" presId="urn:microsoft.com/office/officeart/2005/8/layout/pictureOrgChart+Icon"/>
    <dgm:cxn modelId="{7CFFDA19-F8B8-47AE-9423-2953E8FE97D3}" type="presParOf" srcId="{8136F7A3-45E2-4AB3-961D-728294A9FBCF}" destId="{ACF3C9C3-0519-41F0-80DB-6F20FC1EF0B2}" srcOrd="0" destOrd="0" presId="urn:microsoft.com/office/officeart/2005/8/layout/pictureOrgChart+Icon"/>
    <dgm:cxn modelId="{54C102A9-4B90-48E5-8891-EAC64ECF723E}" type="presOf" srcId="{B8EED4C9-6E32-4CDA-B54E-7ED0A017A157}" destId="{ACF3C9C3-0519-41F0-80DB-6F20FC1EF0B2}" srcOrd="0" destOrd="0" presId="urn:microsoft.com/office/officeart/2005/8/layout/pictureOrgChart+Icon"/>
    <dgm:cxn modelId="{045C0241-4078-4C98-BDC5-8AB84A95804D}" type="presParOf" srcId="{8136F7A3-45E2-4AB3-961D-728294A9FBCF}" destId="{4F89929B-92D0-48AE-8FA1-CEF81C9A5492}" srcOrd="1" destOrd="0" presId="urn:microsoft.com/office/officeart/2005/8/layout/pictureOrgChart+Icon"/>
    <dgm:cxn modelId="{9405B161-DDC7-4EC2-A1F8-99D916D5B0BD}" type="presParOf" srcId="{8136F7A3-45E2-4AB3-961D-728294A9FBCF}" destId="{A37542B5-D706-4F37-9B50-CAC0D11256A3}" srcOrd="2" destOrd="0" presId="urn:microsoft.com/office/officeart/2005/8/layout/pictureOrgChart+Icon"/>
    <dgm:cxn modelId="{3D1613D3-AFDC-4927-B420-AE5776F73465}" type="presOf" srcId="{B8EED4C9-6E32-4CDA-B54E-7ED0A017A157}" destId="{A37542B5-D706-4F37-9B50-CAC0D11256A3}" srcOrd="1" destOrd="0" presId="urn:microsoft.com/office/officeart/2005/8/layout/pictureOrgChart+Icon"/>
    <dgm:cxn modelId="{6B754483-2E5B-4C1A-A691-D3E6EB70B6BF}" type="presParOf" srcId="{7D7E79F3-A2E1-42DC-8DE0-F513AC991316}" destId="{AB2D794A-45AB-4108-A410-FF0D34540E91}" srcOrd="1" destOrd="0" presId="urn:microsoft.com/office/officeart/2005/8/layout/pictureOrgChart+Icon"/>
    <dgm:cxn modelId="{B1D0FAD0-BADC-4B13-8005-2CC5467BAA00}" type="presParOf" srcId="{7D7E79F3-A2E1-42DC-8DE0-F513AC991316}" destId="{D0F36128-8AFF-4E35-8BBF-A62A615C154B}" srcOrd="2" destOrd="0" presId="urn:microsoft.com/office/officeart/2005/8/layout/pictureOrgChart+Icon"/>
    <dgm:cxn modelId="{3D3FC185-BBB9-49A5-92ED-5DEE75A6EA7B}" type="presParOf" srcId="{C5A9BC26-65B6-4D2F-9DD8-A9865A933A4F}" destId="{8F68265E-A212-4D58-849A-BA966DF0B54B}" srcOrd="2" destOrd="0" presId="urn:microsoft.com/office/officeart/2005/8/layout/pictureOrgChart+Icon"/>
    <dgm:cxn modelId="{F9C82B1E-9966-4067-8992-F48A50B87FAF}" type="presOf" srcId="{117BEBE6-E476-41E1-854B-F6695B3E317B}" destId="{8F68265E-A212-4D58-849A-BA966DF0B54B}" srcOrd="0" destOrd="0" presId="urn:microsoft.com/office/officeart/2005/8/layout/pictureOrgChart+Icon"/>
    <dgm:cxn modelId="{865E2218-3C4D-480F-BA5E-9473B7221E9A}" type="presParOf" srcId="{C5A9BC26-65B6-4D2F-9DD8-A9865A933A4F}" destId="{505309BF-72EB-48FA-8DE0-702AB4B1E822}" srcOrd="3" destOrd="0" presId="urn:microsoft.com/office/officeart/2005/8/layout/pictureOrgChart+Icon"/>
    <dgm:cxn modelId="{B4427888-B706-49F8-99D4-EEABB4A3CC83}" type="presParOf" srcId="{505309BF-72EB-48FA-8DE0-702AB4B1E822}" destId="{66B0A561-9607-459E-B14F-7FCF0DCA6669}" srcOrd="0" destOrd="0" presId="urn:microsoft.com/office/officeart/2005/8/layout/pictureOrgChart+Icon"/>
    <dgm:cxn modelId="{60D590B3-5FA4-4CEF-9555-64853BD349C6}" type="presParOf" srcId="{66B0A561-9607-459E-B14F-7FCF0DCA6669}" destId="{1D1FB36F-5E4F-476C-B9C4-6DE6736B28EC}" srcOrd="0" destOrd="0" presId="urn:microsoft.com/office/officeart/2005/8/layout/pictureOrgChart+Icon"/>
    <dgm:cxn modelId="{36DA813E-680D-4606-AE00-CF178CC3EC6B}" type="presOf" srcId="{D0BC525B-577A-4856-86E7-E01E0AEE8118}" destId="{1D1FB36F-5E4F-476C-B9C4-6DE6736B28EC}" srcOrd="0" destOrd="0" presId="urn:microsoft.com/office/officeart/2005/8/layout/pictureOrgChart+Icon"/>
    <dgm:cxn modelId="{3CA5BD0F-2FDB-4802-AD63-EDC4B83C8A4A}" type="presParOf" srcId="{66B0A561-9607-459E-B14F-7FCF0DCA6669}" destId="{DC1B4339-BF8D-4DDC-A4C3-4D374EA673CB}" srcOrd="1" destOrd="0" presId="urn:microsoft.com/office/officeart/2005/8/layout/pictureOrgChart+Icon"/>
    <dgm:cxn modelId="{7D8AF499-0495-4A9E-A58D-E29CCF74881B}" type="presParOf" srcId="{66B0A561-9607-459E-B14F-7FCF0DCA6669}" destId="{FE4109C7-0E43-4F79-9DFC-42039AE8CC65}" srcOrd="2" destOrd="0" presId="urn:microsoft.com/office/officeart/2005/8/layout/pictureOrgChart+Icon"/>
    <dgm:cxn modelId="{E1788A04-7AA9-49BF-89A6-296CFDF3D614}" type="presOf" srcId="{D0BC525B-577A-4856-86E7-E01E0AEE8118}" destId="{FE4109C7-0E43-4F79-9DFC-42039AE8CC65}" srcOrd="1" destOrd="0" presId="urn:microsoft.com/office/officeart/2005/8/layout/pictureOrgChart+Icon"/>
    <dgm:cxn modelId="{22E51E46-F6E8-4B70-8199-166BFF861032}" type="presParOf" srcId="{505309BF-72EB-48FA-8DE0-702AB4B1E822}" destId="{BB54FF5C-A9A6-4AC7-A3F7-E668629FB6E7}" srcOrd="1" destOrd="0" presId="urn:microsoft.com/office/officeart/2005/8/layout/pictureOrgChart+Icon"/>
    <dgm:cxn modelId="{42DF3F1F-18C2-46FA-925A-EE26FBC8D308}" type="presParOf" srcId="{505309BF-72EB-48FA-8DE0-702AB4B1E822}" destId="{CEDD3BCD-C64B-49A4-B07A-8FB48715964D}" srcOrd="2" destOrd="0" presId="urn:microsoft.com/office/officeart/2005/8/layout/pictureOrgChart+Icon"/>
    <dgm:cxn modelId="{2802301E-0467-401D-ABA3-756D5A5C6610}" type="presParOf" srcId="{C5A9BC26-65B6-4D2F-9DD8-A9865A933A4F}" destId="{9F5A71F4-7BC1-4E0E-A724-72041860D69E}" srcOrd="4" destOrd="0" presId="urn:microsoft.com/office/officeart/2005/8/layout/pictureOrgChart+Icon"/>
    <dgm:cxn modelId="{664B3FCE-571A-4C6F-892A-3041093D4959}" type="presOf" srcId="{A6953261-AA71-48FB-8A72-B76B9F90916F}" destId="{9F5A71F4-7BC1-4E0E-A724-72041860D69E}" srcOrd="0" destOrd="0" presId="urn:microsoft.com/office/officeart/2005/8/layout/pictureOrgChart+Icon"/>
    <dgm:cxn modelId="{9EC2C70B-3024-4F7C-A7DD-B7303E22A104}" type="presParOf" srcId="{C5A9BC26-65B6-4D2F-9DD8-A9865A933A4F}" destId="{7FD7D915-E278-494D-BDD9-21BF02AD17F6}" srcOrd="5" destOrd="0" presId="urn:microsoft.com/office/officeart/2005/8/layout/pictureOrgChart+Icon"/>
    <dgm:cxn modelId="{CD6B6AF0-B479-4C5B-A098-2076C147B1D5}" type="presParOf" srcId="{7FD7D915-E278-494D-BDD9-21BF02AD17F6}" destId="{BB47C5E7-69D8-4CA1-8D70-1791D292977F}" srcOrd="0" destOrd="0" presId="urn:microsoft.com/office/officeart/2005/8/layout/pictureOrgChart+Icon"/>
    <dgm:cxn modelId="{DA9C5021-DEF8-48B9-BED3-69CCB82E57C6}" type="presParOf" srcId="{BB47C5E7-69D8-4CA1-8D70-1791D292977F}" destId="{85F66737-B009-4639-AD95-1BB870B6F8D3}" srcOrd="0" destOrd="0" presId="urn:microsoft.com/office/officeart/2005/8/layout/pictureOrgChart+Icon"/>
    <dgm:cxn modelId="{A989CCFA-42A1-4B51-8B1D-B7A2EB3CD15D}" type="presOf" srcId="{9EABDB7C-1A0B-4793-8926-275E491B8558}" destId="{85F66737-B009-4639-AD95-1BB870B6F8D3}" srcOrd="0" destOrd="0" presId="urn:microsoft.com/office/officeart/2005/8/layout/pictureOrgChart+Icon"/>
    <dgm:cxn modelId="{32891654-352B-4DA1-B6F7-54BF923BE855}" type="presParOf" srcId="{BB47C5E7-69D8-4CA1-8D70-1791D292977F}" destId="{4AC54B23-10BF-4C0B-862C-14B19BD700BE}" srcOrd="1" destOrd="0" presId="urn:microsoft.com/office/officeart/2005/8/layout/pictureOrgChart+Icon"/>
    <dgm:cxn modelId="{0D32C146-590D-4EA8-8246-1579214C5362}" type="presParOf" srcId="{BB47C5E7-69D8-4CA1-8D70-1791D292977F}" destId="{46D2E0C9-EADC-48B3-9DC5-9BC93BAAFC2C}" srcOrd="2" destOrd="0" presId="urn:microsoft.com/office/officeart/2005/8/layout/pictureOrgChart+Icon"/>
    <dgm:cxn modelId="{2EE6D64E-247A-4C17-BB4D-61D49428EE14}" type="presOf" srcId="{9EABDB7C-1A0B-4793-8926-275E491B8558}" destId="{46D2E0C9-EADC-48B3-9DC5-9BC93BAAFC2C}" srcOrd="1" destOrd="0" presId="urn:microsoft.com/office/officeart/2005/8/layout/pictureOrgChart+Icon"/>
    <dgm:cxn modelId="{794EBBBE-A6B1-4AD9-A50E-3A164C532320}" type="presParOf" srcId="{7FD7D915-E278-494D-BDD9-21BF02AD17F6}" destId="{F39D8768-0E46-4DE7-878E-017704AC8E77}" srcOrd="1" destOrd="0" presId="urn:microsoft.com/office/officeart/2005/8/layout/pictureOrgChart+Icon"/>
    <dgm:cxn modelId="{A62F8BAD-09E9-4034-AC1F-5D665C48F479}" type="presParOf" srcId="{7FD7D915-E278-494D-BDD9-21BF02AD17F6}" destId="{1C296C2D-1228-4C1B-9D75-22859B1EAD59}" srcOrd="2" destOrd="0" presId="urn:microsoft.com/office/officeart/2005/8/layout/pictureOrgChart+Icon"/>
    <dgm:cxn modelId="{70BA68EB-8F81-4EF0-8783-B42BF7EFCF72}" type="presParOf" srcId="{579EAF8E-3979-4777-B373-FA98A0B40BD7}" destId="{5D2F09F0-C8D9-4714-9617-4075D67FB2F1}" srcOrd="2" destOrd="0" presId="urn:microsoft.com/office/officeart/2005/8/layout/pictureOrgChart+Icon"/>
    <dgm:cxn modelId="{E36A94A8-73A4-41F1-AC1E-4DFAF12014D9}" type="presParOf" srcId="{5D2F09F0-C8D9-4714-9617-4075D67FB2F1}" destId="{A6008EA5-4CBF-44D3-AE90-9A797F22D452}" srcOrd="0" destOrd="0" presId="urn:microsoft.com/office/officeart/2005/8/layout/pictureOrgChart+Icon"/>
    <dgm:cxn modelId="{C4A9AE86-238E-43B5-BCBB-18AA57DF6B80}" type="presOf" srcId="{58A0E634-FE90-42F0-B3ED-93573445F73D}" destId="{A6008EA5-4CBF-44D3-AE90-9A797F22D452}" srcOrd="0" destOrd="0" presId="urn:microsoft.com/office/officeart/2005/8/layout/pictureOrgChart+Icon"/>
    <dgm:cxn modelId="{D1CDF63B-C994-4EC7-8062-571E31144D52}" type="presParOf" srcId="{5D2F09F0-C8D9-4714-9617-4075D67FB2F1}" destId="{B6A8C812-3D1E-4D64-88E5-9D5B0278E560}" srcOrd="1" destOrd="0" presId="urn:microsoft.com/office/officeart/2005/8/layout/pictureOrgChart+Icon"/>
    <dgm:cxn modelId="{54F87F81-ECB0-46FF-91E3-3410CD002921}" type="presParOf" srcId="{B6A8C812-3D1E-4D64-88E5-9D5B0278E560}" destId="{5E590227-6CC0-4F07-997B-4B1743BF36BA}" srcOrd="0" destOrd="0" presId="urn:microsoft.com/office/officeart/2005/8/layout/pictureOrgChart+Icon"/>
    <dgm:cxn modelId="{9762A820-5351-421C-B944-13888E4D7329}" type="presParOf" srcId="{5E590227-6CC0-4F07-997B-4B1743BF36BA}" destId="{E5A45E6F-3BB6-4782-889D-182F04D7E03F}" srcOrd="0" destOrd="0" presId="urn:microsoft.com/office/officeart/2005/8/layout/pictureOrgChart+Icon"/>
    <dgm:cxn modelId="{D28FA142-3591-45B9-A581-EB83BBCFBAD5}" type="presOf" srcId="{90330D8C-9D93-4F0E-8FA8-CF60E19254C8}" destId="{E5A45E6F-3BB6-4782-889D-182F04D7E03F}" srcOrd="0" destOrd="0" presId="urn:microsoft.com/office/officeart/2005/8/layout/pictureOrgChart+Icon"/>
    <dgm:cxn modelId="{15591049-FDC0-4B1B-B0B1-C75B8DCFA743}" type="presParOf" srcId="{5E590227-6CC0-4F07-997B-4B1743BF36BA}" destId="{7148F7C7-C56E-4DF3-AA1D-F382D0E07519}" srcOrd="1" destOrd="0" presId="urn:microsoft.com/office/officeart/2005/8/layout/pictureOrgChart+Icon"/>
    <dgm:cxn modelId="{0F183272-CC35-4FE4-B900-DF349A1AE49A}" type="presParOf" srcId="{5E590227-6CC0-4F07-997B-4B1743BF36BA}" destId="{5CB0E5FC-FE5E-410D-A79A-942B9C03C3BC}" srcOrd="2" destOrd="0" presId="urn:microsoft.com/office/officeart/2005/8/layout/pictureOrgChart+Icon"/>
    <dgm:cxn modelId="{B34CEE2A-619B-4F3B-BDAB-765900004E6E}" type="presOf" srcId="{90330D8C-9D93-4F0E-8FA8-CF60E19254C8}" destId="{5CB0E5FC-FE5E-410D-A79A-942B9C03C3BC}" srcOrd="1" destOrd="0" presId="urn:microsoft.com/office/officeart/2005/8/layout/pictureOrgChart+Icon"/>
    <dgm:cxn modelId="{7B55F697-658A-4024-B2DF-DF1299DB1DC4}" type="presParOf" srcId="{B6A8C812-3D1E-4D64-88E5-9D5B0278E560}" destId="{79387A4E-BE3A-45B9-B57D-7F614942FAF6}" srcOrd="1" destOrd="0" presId="urn:microsoft.com/office/officeart/2005/8/layout/pictureOrgChart+Icon"/>
    <dgm:cxn modelId="{570782E8-262C-4D18-9566-C446B83C50F6}" type="presParOf" srcId="{B6A8C812-3D1E-4D64-88E5-9D5B0278E560}" destId="{38C12649-4709-40C2-9B95-959E2CAE495C}" srcOrd="2" destOrd="0" presId="urn:microsoft.com/office/officeart/2005/8/layout/pictureOrgChart+Icon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r:blip="">
            <dgm:adjLst/>
          </dgm:shape>
          <dgm:presOf/>
          <dgm:ruleLst/>
          <dgm:layoutNode name="rootComposite1">
            <dgm:alg type="composite"/>
            <dgm:shape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/>
              </dgm:ruleLst>
            </dgm:layoutNode>
            <dgm:layoutNode name="rootPict1" styleLbl="alignImgPlace1">
              <dgm:alg type="sp"/>
              <dgm:shape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/>
                    </dgm:ruleLst>
                  </dgm:layoutNode>
                  <dgm:layoutNode name="rootPict3" styleLbl="alignImgPlace1">
                    <dgm:alg type="sp"/>
                    <dgm:shape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C4D743-C72F-4BAF-941C-43F66601A9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B1E47C-70A2-49C5-9050-515F1C69AC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439A9-B4C1-4DDE-BC64-5F302AFFD9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B1946A-B641-4371-ACD5-879D5DBBC8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C7D9FE-0171-4246-9A8B-193094A745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6908DD-7ECB-4B33-9428-1A0672EC34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E9C56E-465F-43D5-B10E-016D1E5F49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84736E6-A193-4CC9-9203-C69B20921A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4BBED6-7D69-46E9-A2B9-A65C718A0E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355765-4534-4E44-B33E-ADA51703E3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7E2F0C-8754-4013-9BA8-9FCD69DBE7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diagramData" Target="../diagrams/data1.xml" /><Relationship Id="rId4" Type="http://schemas.openxmlformats.org/officeDocument/2006/relationships/diagramLayout" Target="../diagrams/layout1.xml" /><Relationship Id="rId5" Type="http://schemas.openxmlformats.org/officeDocument/2006/relationships/diagramQuickStyle" Target="../diagrams/quickStyle1.xml" /><Relationship Id="rId6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  <p:graphicFrame>
        <p:nvGraphicFramePr>
          <p:cNvPr id="4" name="New Diagram" title="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diagram">
            <dgm:relIds xmlns:dgm="http://schemas.openxmlformats.org/drawingml/2006/diagram" r:dm="rId3" r:lo="rId4" r:qs="rId5" r:cs="rId6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2021-12-17T17:23:03.613</cp:lastPrinted>
  <dcterms:created xsi:type="dcterms:W3CDTF">2021-12-17T15:23:03Z</dcterms:created>
  <dcterms:modified xsi:type="dcterms:W3CDTF">2021-12-17T15:24:32Z</dcterms:modified>
</cp:coreProperties>
</file>