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1.12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anchorCtr="1"/>
          <a:lstStyle/>
          <a:p>
            <a:pPr>
              <a:defRPr/>
            </a:pPr>
            <a:r>
              <a:t>Sample Title</a:t>
            </a:r>
          </a:p>
        </c:rich>
      </c:tx>
      <c:layout>
        <c:manualLayout>
          <c:xMode val="edge"/>
          <c:yMode val="edge"/>
          <c:h val="20"/>
        </c:manualLayout>
      </c:layout>
      <c:overlay val="1"/>
    </c:title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invertIfNegative val="1"/>
            <c:spPr>
              <a:solidFill>
                <a:srgbClr val="00FFFF"/>
              </a:solidFill>
              <a:ln w="38100" cmpd="thinThick">
                <a:solidFill>
                  <a:srgbClr val="808080"/>
                </a:solidFill>
                <a:prstDash val="dashDot"/>
              </a:ln>
            </c:spPr>
          </c:dPt>
          <c:dPt>
            <c:idx val="1"/>
            <c:invertIfNegative val="1"/>
            <c:spPr>
              <a:solidFill>
                <a:srgbClr val="A52A2A"/>
              </a:solidFill>
              <a:ln w="38100" cmpd="sng">
                <a:solidFill>
                  <a:srgbClr val="0000FF"/>
                </a:solidFill>
                <a:prstDash val="lgDashDot"/>
              </a:ln>
            </c:spPr>
          </c:dPt>
          <c:dPt>
            <c:idx val="2"/>
            <c:invertIfNegative val="1"/>
            <c:spPr>
              <a:solidFill>
                <a:srgbClr val="FF7F50"/>
              </a:solidFill>
              <a:ln w="25400" cmpd="dbl">
                <a:solidFill>
                  <a:srgbClr val="FF0000"/>
                </a:solidFill>
                <a:prstDash val="lgDashDotDot"/>
              </a:ln>
            </c:spPr>
          </c:dPt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showLegendKey val="1"/>
              <c:showVal val="1"/>
              <c:showCatName val="0"/>
              <c:showSerName val="0"/>
              <c:showPercent val="1"/>
              <c:showBubbleSize val="0"/>
              <c:extLst/>
            </c:dLbl>
            <c:dLbl>
              <c:idx val="2"/>
              <c:showLegendKey val="0"/>
              <c:showVal val="0"/>
              <c:showCatName val="0"/>
              <c:showSerName val="1"/>
              <c:showPercent val="1"/>
              <c:showBubbleSize val="0"/>
              <c:extLst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extLst/>
          </c:dLbls>
          <c:cat>
            <c:strRef>
              <c:f>Sheet1!$A$2:$A$4</c:f>
              <c:strCache>
                <c:ptCount val="3"/>
                <c:pt idx="0">
                  <c:v>First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ptCount val="3"/>
                <c:pt idx="0">
                  <c:v>20</c:v>
                </c:pt>
                <c:pt idx="1">
                  <c:v>50</c:v>
                </c:pt>
                <c:pt idx="2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80"/>
      </c:pieChart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6D8F02D-3BFC-40FA-981C-68B2342C006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EFAB58A-245F-477E-94F4-A67022E9547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CE8FC77-A96C-41D6-A6F6-E40A429AEC5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BD10387-2FD5-4CAB-81F2-836DEE8C59B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7676B86-7504-4C59-AB26-0E3E042AF9A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B452FB8-4826-4B9A-B54D-99BC1080E8E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4CA21ADA-02A3-4EC0-820E-2D9A10C154D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58DF6E73-AF73-4D08-8174-C122E3613F6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0238279C-7A0E-4FBB-94C8-5A111891956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89028C3-DF84-4E2E-AF65-18448C18DEB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D7DFD21-D8EF-47F9-A37C-036420B4ADC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 title=""/>
          <p:cNvGraphicFramePr/>
          <p:nvPr/>
        </p:nvGraphicFramePr>
        <p:xfrm>
          <a:off x="1270000" y="1270000"/>
          <a:ext cx="5080000" cy="508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4.0 Client Profile 21.12.</a:t>
            </a:r>
          </a:p>
          <a:p>
            <a:pPr algn="ctr"/>
            <a:r>
              <a:t>Copyright 2004-2021Aspose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3.9600.0"/>
  <p:tag name="AS_RELEASE_DATE" val="2021.12.14"/>
  <p:tag name="AS_TITLE" val="Aspose.Slides for .NET 4.0 Client Profile"/>
  <p:tag name="AS_VERSION" val="21.12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21.1200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2021-12-17T17:24:32.806</cp:lastPrinted>
  <dcterms:created xsi:type="dcterms:W3CDTF">2021-12-17T15:24:32Z</dcterms:created>
  <dcterms:modified xsi:type="dcterms:W3CDTF">2021-12-17T15:24:32Z</dcterms:modified>
</cp:coreProperties>
</file>