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ineChart>
        <c:grouping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#,##0.00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67451136"/>
        <c:axId val="66437120"/>
      </c:line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  <c:dTable>
        <c:showHorzBorder val="0"/>
        <c:showVertBorder val="0"/>
        <c:showOutline val="0"/>
        <c:showKeys val="0"/>
      </c:dTable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32037E-214A-4394-B6C4-47FF673034D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DD6CE6-0777-4AB5-AE93-E35DC5E634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8FF3D0F-B20C-4DE8-B01B-83D21D2889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1A165EB-484E-4B3F-8EB7-EFB60128E41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D9CB57C-1180-4B8B-B1CC-194E18DECE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D24F60B-F2FC-49E5-834D-C98395504E6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6AF84D4F-0F84-43A7-86F9-A7E1037226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16B8341-C736-4AA2-9468-93BDDF828F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A70E289-2E05-46AA-8BE8-1DEACC6D1D1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EFD6332-28EC-473A-B8B5-B743BEB9A4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D86F295-C237-43FC-9187-460D25B202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2021-12-17T17:24:34.813</cp:lastPrinted>
  <dcterms:created xsi:type="dcterms:W3CDTF">2021-12-17T15:24:34Z</dcterms:created>
  <dcterms:modified xsi:type="dcterms:W3CDTF">2021-12-17T15:24:34Z</dcterms:modified>
</cp:coreProperties>
</file>