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sizeRepresents val="w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314D51-E613-4B08-90B5-18E0838B53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96CB43-0535-4B20-96B1-BA74848727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D0D2B5-D9E2-4C6F-9496-34EB5F843B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D20D3-29F3-456A-84E9-B38EC1B98E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8F7C36-126F-4F9C-9CA0-E868A8788C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4F07C5-65C5-4607-BDE5-84F9599C6C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740E4E5-87C9-4D99-91F1-C3409F1312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14C8496-C5C2-4490-BA55-D9B52EF599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95D1292-9F76-4657-9B90-56B4D55284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100F905-8782-4362-AD41-D8CC248069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1F78F5-980E-4178-84CF-166CC2354B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2021-12-17T17:24:41.880</cp:lastPrinted>
  <dcterms:created xsi:type="dcterms:W3CDTF">2021-12-17T15:24:41Z</dcterms:created>
  <dcterms:modified xsi:type="dcterms:W3CDTF">2021-12-17T15:24:41Z</dcterms:modified>
</cp:coreProperties>
</file>