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oleObject" Target="file:///D:\Aspose\Example\Example.git\Examples\Data\Charts\externalWorkbook.xlsx" TargetMode="Externa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pi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100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5C1A514-CA1F-4ED3-986D-C48CA0B6193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BAEC67C-A463-4A66-862C-C69ADD35791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C1D77C-7321-4DAA-85B9-9D5A0C3331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3BCE0A-E9FC-4019-AAA9-1DB3433ECE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6E046E-9C77-4D3A-AD87-21BFC6485B4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AD3ACAC-80C7-4A61-AADA-6DDA536A117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738F7FA-8380-4475-A6FB-F7D6E07210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15E533F-216B-4767-9AAB-99A964E38F8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7DF1A8E-D4FE-4BB3-A54F-DE0C5BE261F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4F36226-C28D-4326-957D-42964659528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CCAB630-DD05-4C9A-98A0-3F18732EA57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5080000" cy="762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2021-12-17T17:24:41.360</cp:lastPrinted>
  <dcterms:created xsi:type="dcterms:W3CDTF">2021-12-17T15:24:41Z</dcterms:created>
  <dcterms:modified xsi:type="dcterms:W3CDTF">2021-12-17T15:24:41Z</dcterms:modified>
</cp:coreProperties>
</file>