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1.12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40"/>
      <c:rotY val="270"/>
      <c:depthPercent val="150"/>
      <c:rAngAx val="1"/>
    </c:view3D>
    <c:plotArea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1"/>
          <c:cat>
            <c:strRef>
              <c:f>Sheet1!$A$2;Sheet1!$A$3;Sheet1!$A$4;Sheet1!$A$5;Sheet1!$A$2;Sheet1!$A$3;Sheet1!$A$4</c:f>
              <c:strCache>
                <c:ptCount val="7"/>
                <c:pt idx="0">
                  <c:v>Caetegoty 1</c:v>
                </c:pt>
                <c:pt idx="1">
                  <c:v>Caetegoty 2</c:v>
                </c:pt>
                <c:pt idx="2">
                  <c:v>Caetegoty 3</c:v>
                </c:pt>
                <c:pt idx="3">
                  <c:v>Category 4</c:v>
                </c:pt>
                <c:pt idx="4">
                  <c:v>Caetegoty 1</c:v>
                </c:pt>
                <c:pt idx="5">
                  <c:v>Caetegoty 2</c:v>
                </c:pt>
                <c:pt idx="6">
                  <c:v>Caetegoty 3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</c:v>
                </c:pt>
                <c:pt idx="1">
                  <c:v>50</c:v>
                </c:pt>
                <c:pt idx="2">
                  <c:v>30</c:v>
                </c:pt>
                <c:pt idx="3">
                  <c:v>4.5</c:v>
                </c:pt>
              </c:numCache>
            </c:numRef>
          </c:val>
          <c:shape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1"/>
          <c:cat>
            <c:strRef>
              <c:f>Sheet1!$A$2;Sheet1!$A$3;Sheet1!$A$4;Sheet1!$A$5;Sheet1!$A$2;Sheet1!$A$3;Sheet1!$A$4</c:f>
              <c:strCache>
                <c:ptCount val="7"/>
                <c:pt idx="0">
                  <c:v>Caetegoty 1</c:v>
                </c:pt>
                <c:pt idx="1">
                  <c:v>Caetegoty 2</c:v>
                </c:pt>
                <c:pt idx="2">
                  <c:v>Caetegoty 3</c:v>
                </c:pt>
                <c:pt idx="3">
                  <c:v>Category 4</c:v>
                </c:pt>
                <c:pt idx="4">
                  <c:v>Caetegoty 1</c:v>
                </c:pt>
                <c:pt idx="5">
                  <c:v>Caetegoty 2</c:v>
                </c:pt>
                <c:pt idx="6">
                  <c:v>Caetegoty 3</c:v>
                </c:pt>
              </c:strCache>
            </c:strRef>
          </c:cat>
          <c:val>
            <c:numRef>
              <c:f>Sheet1!$C$2;Sheet1!$C$3;Sheet1!$C$4;Sheet1!$C$5;Sheet1!$B$2;Sheet1!$B$3;Sheet1!$B$4;Sheet1!$C$2;Sheet1!$C$3;Sheet1!$C$4</c:f>
              <c:numCache>
                <c:formatCode>General</c:formatCode>
                <c:ptCount val="10"/>
                <c:pt idx="0">
                  <c:v>30</c:v>
                </c:pt>
                <c:pt idx="1">
                  <c:v>10</c:v>
                </c:pt>
                <c:pt idx="2">
                  <c:v>60</c:v>
                </c:pt>
                <c:pt idx="3">
                  <c:v>2.8</c:v>
                </c:pt>
                <c:pt idx="4">
                  <c:v>20</c:v>
                </c:pt>
                <c:pt idx="5">
                  <c:v>50</c:v>
                </c:pt>
                <c:pt idx="6">
                  <c:v>30</c:v>
                </c:pt>
                <c:pt idx="7">
                  <c:v>30</c:v>
                </c:pt>
                <c:pt idx="8">
                  <c:v>10</c:v>
                </c:pt>
                <c:pt idx="9">
                  <c:v>60</c:v>
                </c:pt>
              </c:numCache>
            </c:numRef>
          </c:val>
          <c:shape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1"/>
          <c:cat>
            <c:strRef>
              <c:f>Sheet1!$A$2;Sheet1!$A$3;Sheet1!$A$4;Sheet1!$A$5;Sheet1!$A$2;Sheet1!$A$3;Sheet1!$A$4</c:f>
              <c:strCache>
                <c:ptCount val="7"/>
                <c:pt idx="0">
                  <c:v>Caetegoty 1</c:v>
                </c:pt>
                <c:pt idx="1">
                  <c:v>Caetegoty 2</c:v>
                </c:pt>
                <c:pt idx="2">
                  <c:v>Caetegoty 3</c:v>
                </c:pt>
                <c:pt idx="3">
                  <c:v>Category 4</c:v>
                </c:pt>
                <c:pt idx="4">
                  <c:v>Caetegoty 1</c:v>
                </c:pt>
                <c:pt idx="5">
                  <c:v>Caetegoty 2</c:v>
                </c:pt>
                <c:pt idx="6">
                  <c:v>Caetegoty 3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hape/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gapDepth/>
        <c:shape/>
        <c:axId val="67451136"/>
        <c:axId val="66437120"/>
        <c:axId val="0"/>
      </c:bar3DChart>
      <c:catAx>
        <c:axId val="67451136"/>
        <c:scaling>
          <c:orientation/>
        </c:scaling>
        <c:delete val="0"/>
        <c:axPos val="b"/>
        <c:numFmt formatCode="General" sourceLinked="1"/>
        <c:majorTickMark val="out"/>
        <c:minorTickMark val="none"/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</c:scaling>
        <c:delete val="0"/>
        <c:axPos val="l"/>
        <c:majorGridlines/>
        <c:numFmt formatCode="General" sourceLinked="1"/>
        <c:majorTickMark val="out"/>
        <c:minorTickMark val="none"/>
        <c:crossAx val="67451136"/>
        <c:crosses val="autoZero"/>
        <c:crossBetween val="between"/>
      </c:valAx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686BD32-4045-4FB1-A6B4-6D735B8F5AC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21F79EF-FCB7-46D7-B586-B2060275C21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910EFC7-484E-4F8C-9A83-DBA5E6AE4C0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2A0277-E781-49D8-8306-680614A3565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5F19C3C-D59B-4C44-9A82-CF39D31B4E3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7B05D81-0229-490C-9042-730E3C6AFAE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4B046718-2D9D-4E09-A2DF-2DEDA26343D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456D3E-0E8E-4D69-8B54-BD5E4B4E991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6D108402-A09C-4C37-A472-E2FBC70B096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233B971-6891-4F34-B12E-8C417E12B69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ECA8754-BBFD-4EE1-9BB2-1EF1F2EFE84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 title=""/>
          <p:cNvGraphicFramePr/>
          <p:nvPr/>
        </p:nvGraphicFramePr>
        <p:xfrm>
          <a:off x="0" y="0"/>
          <a:ext cx="6350000" cy="635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4.0 Client Profile 21.12.</a:t>
            </a:r>
          </a:p>
          <a:p>
            <a:pPr algn="ctr"/>
            <a:r>
              <a:t>Copyright 2004-2021Aspose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3.9600.0"/>
  <p:tag name="AS_RELEASE_DATE" val="2021.12.14"/>
  <p:tag name="AS_TITLE" val="Aspose.Slides for .NET 4.0 Client Profile"/>
  <p:tag name="AS_VERSION" val="21.12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21.1200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2021-12-17T17:24:38.829</cp:lastPrinted>
  <dcterms:created xsi:type="dcterms:W3CDTF">2021-12-17T15:24:38Z</dcterms:created>
  <dcterms:modified xsi:type="dcterms:W3CDTF">2021-12-17T15:24:38Z</dcterms:modified>
</cp:coreProperties>
</file>