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plitType val="percent"/>
        <c:splitPos val="53"/>
        <c:secondPieSize val="149"/>
        <c:serLines/>
      </c:of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A76ADF-86E1-4106-AAE4-F202FD9320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390BF7-D0E6-42EA-BB47-1B923A257B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62F777-8517-48C0-BF00-2E4D3EB7A8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4B20FA-68EF-4ECE-B1F7-5B50BAFB38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BCCBE2-5A46-4783-8026-5F41E46AF4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B9922E-0D35-4208-953E-C98B0859EE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FF17C21-3848-45DE-B214-34C39CE639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C05070A-F10A-491C-B57D-779C2D894F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64AE83-EEFD-40AF-B7FF-91155C3744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18F051-F765-4ED4-BFC3-C3A9E087DF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8CE71A-D4F0-4E1A-9EC4-DD316156C9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2021-12-17T17:24:39.330</cp:lastPrinted>
  <dcterms:created xsi:type="dcterms:W3CDTF">2021-12-17T15:24:39Z</dcterms:created>
  <dcterms:modified xsi:type="dcterms:W3CDTF">2021-12-17T15:24:39Z</dcterms:modified>
</cp:coreProperties>
</file>