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 val="500"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26C21C-3CFC-49C3-BE86-65CB8F887D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3FDF95-8E7A-4D5A-90AE-DD364E116C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E835C0-B472-4948-927D-F3C13D8BA7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0BDAFA-37EF-4ED1-9B3A-A4E0C32017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A97264-012E-4983-AFD1-77D120DF0A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513B6F0-0040-4C34-8938-1F1A81941FF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3FA1F43-71B5-439E-AC4D-FEAF71710D5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6635464-10D6-4FFC-A63C-B4E7DAA922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B838F19-C153-42A8-AA46-BC1E7F2C263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FF73064-A849-458F-AD77-77322D25D4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14AC6C8-21A8-4A9B-B6D9-D5D0BD69FC6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254000" y="254000"/>
          <a:ext cx="6350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2021-12-17T17:24:38.367</cp:lastPrinted>
  <dcterms:created xsi:type="dcterms:W3CDTF">2021-12-17T15:24:38Z</dcterms:created>
  <dcterms:modified xsi:type="dcterms:W3CDTF">2021-12-17T15:24:38Z</dcterms:modified>
</cp:coreProperties>
</file>