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 val="-30"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25D8504-4C55-47AD-88C7-607154E2DD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B2422B-D634-4B56-898B-9909768AF76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7242001-E686-42CC-B7C5-67CD5FBB343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99948E-4930-4A23-99CC-978EC0D855A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B8FBF13-6D8D-47C3-B690-A860D8F1F1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67BC9A-2FC5-4673-B83C-7CD7E5DB2B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E5D3EAA-BE5D-4B8A-8384-E4C47FDB035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EE69C74-9AA4-47DF-8A8D-8EACAB430E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971DF94-16EA-43F9-9513-9509A40E9BC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3390433-3F0A-4960-821A-DF28BA8990B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7351360-DB93-41F7-B503-E068D6A6025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2021-12-17T17:24:37.492</cp:lastPrinted>
  <dcterms:created xsi:type="dcterms:W3CDTF">2021-12-17T15:24:37Z</dcterms:created>
  <dcterms:modified xsi:type="dcterms:W3CDTF">2021-12-17T15:24:37Z</dcterms:modified>
</cp:coreProperties>
</file>