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Reds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dLbls>
            <c:numFmt formatCode="0.0%" sourceLinked="0"/>
            <c:txPr>
              <a:bodyPr/>
              <a:p>
                <a:pPr>
                  <a:defRPr sz="1000" smtId="4294967295">
                    <a:solidFill>
                      <a:srgbClr val="FFFFFF"/>
                    </a:solidFill>
                  </a:defRPr>
                </a:pPr>
                <a:endParaRPr sz="1000" smtId="4294967295">
                  <a:solidFill>
                    <a:srgbClr val="FFFFFF"/>
                  </a:solidFill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0.3</c:v>
                </c:pt>
                <c:pt idx="1">
                  <c:v>0.5</c:v>
                </c:pt>
                <c:pt idx="2">
                  <c:v>0.8</c:v>
                </c:pt>
                <c:pt idx="3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Blues</c:v>
                </c:pt>
              </c:strCache>
            </c:strRef>
          </c:tx>
          <c:spPr>
            <a:solidFill>
              <a:srgbClr val="0000FF"/>
            </a:solidFill>
          </c:spPr>
          <c:invertIfNegative val="1"/>
          <c:dLbls>
            <c:numFmt formatCode="0.0%" sourceLinked="0"/>
            <c:txPr>
              <a:bodyPr/>
              <a:p>
                <a:pPr>
                  <a:defRPr sz="1000" smtId="4294967295">
                    <a:solidFill>
                      <a:srgbClr val="FFFFFF"/>
                    </a:solidFill>
                  </a:defRPr>
                </a:pPr>
                <a:endParaRPr sz="1000" smtId="4294967295">
                  <a:solidFill>
                    <a:srgbClr val="FFFFFF"/>
                  </a:solidFill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0.7</c:v>
                </c:pt>
                <c:pt idx="1">
                  <c:v>0.5</c:v>
                </c:pt>
                <c:pt idx="2">
                  <c:v>0.2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0.00%" sourceLinked="0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101E3D-64E6-4D55-BC71-41AAB5E220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5C4010-AFFE-4E4D-8ACB-EF605CF047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A81570-442A-49FD-B9DB-DF92A4719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54E269-4D9C-4E8D-9249-76321076C9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955890-F7FA-4D0A-96EE-5B91DA27A4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6C4535-1D55-494B-9341-FF14A11841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CBC3CB-1199-4B26-978A-47A117B30D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6C87FFA-3653-4712-8D97-BDB60B4F30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300100-0850-49A1-93D0-869D75AB69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B01C29-3F91-4A2A-B5F5-7772CE2C78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CFC7C2-13AD-4FF1-B10A-FA5BB45639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2021-12-17T17:24:38.604</cp:lastPrinted>
  <dcterms:created xsi:type="dcterms:W3CDTF">2021-12-17T15:24:38Z</dcterms:created>
  <dcterms:modified xsi:type="dcterms:W3CDTF">2021-12-17T15:24:38Z</dcterms:modified>
</cp:coreProperties>
</file>